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63" r:id="rId2"/>
    <p:sldId id="355" r:id="rId3"/>
    <p:sldId id="396" r:id="rId4"/>
    <p:sldId id="395" r:id="rId5"/>
    <p:sldId id="356" r:id="rId6"/>
    <p:sldId id="370" r:id="rId7"/>
    <p:sldId id="357" r:id="rId8"/>
    <p:sldId id="380" r:id="rId9"/>
    <p:sldId id="381" r:id="rId10"/>
    <p:sldId id="430" r:id="rId11"/>
    <p:sldId id="431" r:id="rId12"/>
    <p:sldId id="359" r:id="rId13"/>
    <p:sldId id="393" r:id="rId14"/>
    <p:sldId id="371" r:id="rId15"/>
    <p:sldId id="397" r:id="rId16"/>
    <p:sldId id="398" r:id="rId17"/>
    <p:sldId id="399" r:id="rId18"/>
    <p:sldId id="400" r:id="rId19"/>
    <p:sldId id="401" r:id="rId20"/>
    <p:sldId id="402" r:id="rId21"/>
    <p:sldId id="432" r:id="rId22"/>
    <p:sldId id="433" r:id="rId23"/>
    <p:sldId id="434" r:id="rId24"/>
    <p:sldId id="435" r:id="rId25"/>
    <p:sldId id="436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00"/>
    <a:srgbClr val="800000"/>
    <a:srgbClr val="FFCC99"/>
    <a:srgbClr val="CC6600"/>
    <a:srgbClr val="009999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85448" autoAdjust="0"/>
  </p:normalViewPr>
  <p:slideViewPr>
    <p:cSldViewPr>
      <p:cViewPr varScale="1">
        <p:scale>
          <a:sx n="63" d="100"/>
          <a:sy n="63" d="100"/>
        </p:scale>
        <p:origin x="1740" y="7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32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88.wmf"/><Relationship Id="rId18" Type="http://schemas.openxmlformats.org/officeDocument/2006/relationships/image" Target="../media/image93.wmf"/><Relationship Id="rId3" Type="http://schemas.openxmlformats.org/officeDocument/2006/relationships/image" Target="../media/image78.emf"/><Relationship Id="rId21" Type="http://schemas.openxmlformats.org/officeDocument/2006/relationships/image" Target="../media/image96.wmf"/><Relationship Id="rId7" Type="http://schemas.openxmlformats.org/officeDocument/2006/relationships/image" Target="../media/image82.emf"/><Relationship Id="rId12" Type="http://schemas.openxmlformats.org/officeDocument/2006/relationships/image" Target="../media/image87.wmf"/><Relationship Id="rId17" Type="http://schemas.openxmlformats.org/officeDocument/2006/relationships/image" Target="../media/image92.emf"/><Relationship Id="rId2" Type="http://schemas.openxmlformats.org/officeDocument/2006/relationships/image" Target="../media/image77.emf"/><Relationship Id="rId16" Type="http://schemas.openxmlformats.org/officeDocument/2006/relationships/image" Target="../media/image91.wmf"/><Relationship Id="rId20" Type="http://schemas.openxmlformats.org/officeDocument/2006/relationships/image" Target="../media/image95.wmf"/><Relationship Id="rId1" Type="http://schemas.openxmlformats.org/officeDocument/2006/relationships/image" Target="../media/image76.emf"/><Relationship Id="rId6" Type="http://schemas.openxmlformats.org/officeDocument/2006/relationships/image" Target="../media/image81.wmf"/><Relationship Id="rId11" Type="http://schemas.openxmlformats.org/officeDocument/2006/relationships/image" Target="../media/image86.wmf"/><Relationship Id="rId24" Type="http://schemas.openxmlformats.org/officeDocument/2006/relationships/image" Target="../media/image99.wmf"/><Relationship Id="rId5" Type="http://schemas.openxmlformats.org/officeDocument/2006/relationships/image" Target="../media/image80.emf"/><Relationship Id="rId15" Type="http://schemas.openxmlformats.org/officeDocument/2006/relationships/image" Target="../media/image90.emf"/><Relationship Id="rId23" Type="http://schemas.openxmlformats.org/officeDocument/2006/relationships/image" Target="../media/image98.emf"/><Relationship Id="rId10" Type="http://schemas.openxmlformats.org/officeDocument/2006/relationships/image" Target="../media/image85.wmf"/><Relationship Id="rId19" Type="http://schemas.openxmlformats.org/officeDocument/2006/relationships/image" Target="../media/image94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Relationship Id="rId14" Type="http://schemas.openxmlformats.org/officeDocument/2006/relationships/image" Target="../media/image89.emf"/><Relationship Id="rId22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10" Type="http://schemas.openxmlformats.org/officeDocument/2006/relationships/image" Target="../media/image118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10" Type="http://schemas.openxmlformats.org/officeDocument/2006/relationships/image" Target="../media/image134.w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image" Target="../media/image147.emf"/><Relationship Id="rId18" Type="http://schemas.openxmlformats.org/officeDocument/2006/relationships/image" Target="../media/image152.emf"/><Relationship Id="rId3" Type="http://schemas.openxmlformats.org/officeDocument/2006/relationships/image" Target="../media/image137.emf"/><Relationship Id="rId21" Type="http://schemas.openxmlformats.org/officeDocument/2006/relationships/image" Target="../media/image155.emf"/><Relationship Id="rId7" Type="http://schemas.openxmlformats.org/officeDocument/2006/relationships/image" Target="../media/image141.emf"/><Relationship Id="rId12" Type="http://schemas.openxmlformats.org/officeDocument/2006/relationships/image" Target="../media/image146.emf"/><Relationship Id="rId17" Type="http://schemas.openxmlformats.org/officeDocument/2006/relationships/image" Target="../media/image151.emf"/><Relationship Id="rId2" Type="http://schemas.openxmlformats.org/officeDocument/2006/relationships/image" Target="../media/image136.emf"/><Relationship Id="rId16" Type="http://schemas.openxmlformats.org/officeDocument/2006/relationships/image" Target="../media/image150.emf"/><Relationship Id="rId20" Type="http://schemas.openxmlformats.org/officeDocument/2006/relationships/image" Target="../media/image154.emf"/><Relationship Id="rId1" Type="http://schemas.openxmlformats.org/officeDocument/2006/relationships/image" Target="../media/image135.emf"/><Relationship Id="rId6" Type="http://schemas.openxmlformats.org/officeDocument/2006/relationships/image" Target="../media/image140.emf"/><Relationship Id="rId11" Type="http://schemas.openxmlformats.org/officeDocument/2006/relationships/image" Target="../media/image145.emf"/><Relationship Id="rId5" Type="http://schemas.openxmlformats.org/officeDocument/2006/relationships/image" Target="../media/image139.emf"/><Relationship Id="rId15" Type="http://schemas.openxmlformats.org/officeDocument/2006/relationships/image" Target="../media/image149.emf"/><Relationship Id="rId10" Type="http://schemas.openxmlformats.org/officeDocument/2006/relationships/image" Target="../media/image144.emf"/><Relationship Id="rId19" Type="http://schemas.openxmlformats.org/officeDocument/2006/relationships/image" Target="../media/image153.emf"/><Relationship Id="rId4" Type="http://schemas.openxmlformats.org/officeDocument/2006/relationships/image" Target="../media/image138.emf"/><Relationship Id="rId9" Type="http://schemas.openxmlformats.org/officeDocument/2006/relationships/image" Target="../media/image143.emf"/><Relationship Id="rId14" Type="http://schemas.openxmlformats.org/officeDocument/2006/relationships/image" Target="../media/image148.emf"/><Relationship Id="rId22" Type="http://schemas.openxmlformats.org/officeDocument/2006/relationships/image" Target="../media/image15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10" Type="http://schemas.openxmlformats.org/officeDocument/2006/relationships/image" Target="../media/image166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emf"/><Relationship Id="rId1" Type="http://schemas.openxmlformats.org/officeDocument/2006/relationships/image" Target="../media/image167.emf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Relationship Id="rId9" Type="http://schemas.openxmlformats.org/officeDocument/2006/relationships/image" Target="../media/image17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5" Type="http://schemas.openxmlformats.org/officeDocument/2006/relationships/image" Target="../media/image69.emf"/><Relationship Id="rId4" Type="http://schemas.openxmlformats.org/officeDocument/2006/relationships/image" Target="../media/image18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24.emf"/><Relationship Id="rId7" Type="http://schemas.openxmlformats.org/officeDocument/2006/relationships/image" Target="../media/image172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90.wmf"/><Relationship Id="rId5" Type="http://schemas.openxmlformats.org/officeDocument/2006/relationships/image" Target="../media/image158.emf"/><Relationship Id="rId4" Type="http://schemas.openxmlformats.org/officeDocument/2006/relationships/image" Target="../media/image116.emf"/><Relationship Id="rId9" Type="http://schemas.openxmlformats.org/officeDocument/2006/relationships/image" Target="../media/image175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2" Type="http://schemas.openxmlformats.org/officeDocument/2006/relationships/image" Target="../media/image192.emf"/><Relationship Id="rId1" Type="http://schemas.openxmlformats.org/officeDocument/2006/relationships/image" Target="../media/image191.emf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0" Type="http://schemas.openxmlformats.org/officeDocument/2006/relationships/image" Target="../media/image200.e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13" Type="http://schemas.openxmlformats.org/officeDocument/2006/relationships/image" Target="../media/image214.emf"/><Relationship Id="rId18" Type="http://schemas.openxmlformats.org/officeDocument/2006/relationships/image" Target="../media/image219.emf"/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12" Type="http://schemas.openxmlformats.org/officeDocument/2006/relationships/image" Target="../media/image213.emf"/><Relationship Id="rId17" Type="http://schemas.openxmlformats.org/officeDocument/2006/relationships/image" Target="../media/image218.emf"/><Relationship Id="rId2" Type="http://schemas.openxmlformats.org/officeDocument/2006/relationships/image" Target="../media/image203.emf"/><Relationship Id="rId16" Type="http://schemas.openxmlformats.org/officeDocument/2006/relationships/image" Target="../media/image217.emf"/><Relationship Id="rId1" Type="http://schemas.openxmlformats.org/officeDocument/2006/relationships/image" Target="../media/image202.emf"/><Relationship Id="rId6" Type="http://schemas.openxmlformats.org/officeDocument/2006/relationships/image" Target="../media/image207.emf"/><Relationship Id="rId11" Type="http://schemas.openxmlformats.org/officeDocument/2006/relationships/image" Target="../media/image212.emf"/><Relationship Id="rId5" Type="http://schemas.openxmlformats.org/officeDocument/2006/relationships/image" Target="../media/image206.emf"/><Relationship Id="rId15" Type="http://schemas.openxmlformats.org/officeDocument/2006/relationships/image" Target="../media/image216.emf"/><Relationship Id="rId10" Type="http://schemas.openxmlformats.org/officeDocument/2006/relationships/image" Target="../media/image211.emf"/><Relationship Id="rId19" Type="http://schemas.openxmlformats.org/officeDocument/2006/relationships/image" Target="../media/image220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13" Type="http://schemas.openxmlformats.org/officeDocument/2006/relationships/image" Target="../media/image234.emf"/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12" Type="http://schemas.openxmlformats.org/officeDocument/2006/relationships/image" Target="../media/image233.emf"/><Relationship Id="rId2" Type="http://schemas.openxmlformats.org/officeDocument/2006/relationships/image" Target="../media/image223.emf"/><Relationship Id="rId16" Type="http://schemas.openxmlformats.org/officeDocument/2006/relationships/image" Target="../media/image237.wmf"/><Relationship Id="rId1" Type="http://schemas.openxmlformats.org/officeDocument/2006/relationships/image" Target="../media/image222.emf"/><Relationship Id="rId6" Type="http://schemas.openxmlformats.org/officeDocument/2006/relationships/image" Target="../media/image227.emf"/><Relationship Id="rId11" Type="http://schemas.openxmlformats.org/officeDocument/2006/relationships/image" Target="../media/image232.emf"/><Relationship Id="rId5" Type="http://schemas.openxmlformats.org/officeDocument/2006/relationships/image" Target="../media/image226.emf"/><Relationship Id="rId15" Type="http://schemas.openxmlformats.org/officeDocument/2006/relationships/image" Target="../media/image236.emf"/><Relationship Id="rId10" Type="http://schemas.openxmlformats.org/officeDocument/2006/relationships/image" Target="../media/image231.wmf"/><Relationship Id="rId4" Type="http://schemas.openxmlformats.org/officeDocument/2006/relationships/image" Target="../media/image225.emf"/><Relationship Id="rId9" Type="http://schemas.openxmlformats.org/officeDocument/2006/relationships/image" Target="../media/image230.emf"/><Relationship Id="rId14" Type="http://schemas.openxmlformats.org/officeDocument/2006/relationships/image" Target="../media/image2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w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73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65.wmf"/><Relationship Id="rId15" Type="http://schemas.openxmlformats.org/officeDocument/2006/relationships/image" Target="../media/image7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A940B2-32EA-4AC7-B6D7-6D4347ABD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204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A974FE5-7F31-4CAB-9CCB-4399D6054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3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如果在研究的问题中，物体上各点的运动状态没有差异，或者差异只占很次要的地位，就可以忽略物体的大小和内部结构，将之视为质点。</a:t>
            </a:r>
          </a:p>
        </p:txBody>
      </p:sp>
    </p:spTree>
    <p:extLst>
      <p:ext uri="{BB962C8B-B14F-4D97-AF65-F5344CB8AC3E}">
        <p14:creationId xmlns:p14="http://schemas.microsoft.com/office/powerpoint/2010/main" val="6932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如果在研究的问题中，物体上各点的运动状态没有差异，或者差异只占很次要的地位，就可以忽略物体的大小和内部结构，将之视为质点。</a:t>
            </a:r>
          </a:p>
        </p:txBody>
      </p:sp>
    </p:spTree>
    <p:extLst>
      <p:ext uri="{BB962C8B-B14F-4D97-AF65-F5344CB8AC3E}">
        <p14:creationId xmlns:p14="http://schemas.microsoft.com/office/powerpoint/2010/main" val="333600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12F618-52EA-464F-84C0-CAE213F57827}" type="slidenum">
              <a:rPr lang="en-US" altLang="zh-CN" sz="1200" smtClean="0"/>
              <a:pPr/>
              <a:t>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17360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4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7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937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7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2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2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873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223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8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8.emf"/><Relationship Id="rId26" Type="http://schemas.openxmlformats.org/officeDocument/2006/relationships/image" Target="../media/image72.e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2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7.emf"/><Relationship Id="rId20" Type="http://schemas.openxmlformats.org/officeDocument/2006/relationships/image" Target="../media/image69.emf"/><Relationship Id="rId29" Type="http://schemas.openxmlformats.org/officeDocument/2006/relationships/oleObject" Target="../embeddings/oleObject6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71.emf"/><Relationship Id="rId32" Type="http://schemas.openxmlformats.org/officeDocument/2006/relationships/image" Target="../media/image75.e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23" Type="http://schemas.openxmlformats.org/officeDocument/2006/relationships/oleObject" Target="../embeddings/oleObject65.bin"/><Relationship Id="rId28" Type="http://schemas.openxmlformats.org/officeDocument/2006/relationships/image" Target="../media/image73.emf"/><Relationship Id="rId10" Type="http://schemas.openxmlformats.org/officeDocument/2006/relationships/image" Target="../media/image64.emf"/><Relationship Id="rId19" Type="http://schemas.openxmlformats.org/officeDocument/2006/relationships/oleObject" Target="../embeddings/oleObject63.bin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61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6.emf"/><Relationship Id="rId22" Type="http://schemas.openxmlformats.org/officeDocument/2006/relationships/image" Target="../media/image70.emf"/><Relationship Id="rId27" Type="http://schemas.openxmlformats.org/officeDocument/2006/relationships/oleObject" Target="../embeddings/oleObject67.bin"/><Relationship Id="rId30" Type="http://schemas.openxmlformats.org/officeDocument/2006/relationships/image" Target="../media/image74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83.wmf"/><Relationship Id="rId26" Type="http://schemas.openxmlformats.org/officeDocument/2006/relationships/image" Target="../media/image87.wmf"/><Relationship Id="rId39" Type="http://schemas.openxmlformats.org/officeDocument/2006/relationships/oleObject" Target="../embeddings/oleObject88.bin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91.wmf"/><Relationship Id="rId42" Type="http://schemas.openxmlformats.org/officeDocument/2006/relationships/image" Target="../media/image95.wmf"/><Relationship Id="rId47" Type="http://schemas.openxmlformats.org/officeDocument/2006/relationships/oleObject" Target="../embeddings/oleObject92.bin"/><Relationship Id="rId50" Type="http://schemas.openxmlformats.org/officeDocument/2006/relationships/image" Target="../media/image99.wmf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82.emf"/><Relationship Id="rId29" Type="http://schemas.openxmlformats.org/officeDocument/2006/relationships/oleObject" Target="../embeddings/oleObject83.bin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86.wmf"/><Relationship Id="rId32" Type="http://schemas.openxmlformats.org/officeDocument/2006/relationships/image" Target="../media/image90.emf"/><Relationship Id="rId37" Type="http://schemas.openxmlformats.org/officeDocument/2006/relationships/oleObject" Target="../embeddings/oleObject87.bin"/><Relationship Id="rId40" Type="http://schemas.openxmlformats.org/officeDocument/2006/relationships/image" Target="../media/image94.wmf"/><Relationship Id="rId45" Type="http://schemas.openxmlformats.org/officeDocument/2006/relationships/oleObject" Target="../embeddings/oleObject91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88.wmf"/><Relationship Id="rId36" Type="http://schemas.openxmlformats.org/officeDocument/2006/relationships/image" Target="../media/image92.emf"/><Relationship Id="rId49" Type="http://schemas.openxmlformats.org/officeDocument/2006/relationships/oleObject" Target="../embeddings/oleObject93.bin"/><Relationship Id="rId10" Type="http://schemas.openxmlformats.org/officeDocument/2006/relationships/image" Target="../media/image79.w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4" Type="http://schemas.openxmlformats.org/officeDocument/2006/relationships/image" Target="../media/image96.wmf"/><Relationship Id="rId4" Type="http://schemas.openxmlformats.org/officeDocument/2006/relationships/image" Target="../media/image76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1.wmf"/><Relationship Id="rId22" Type="http://schemas.openxmlformats.org/officeDocument/2006/relationships/image" Target="../media/image85.w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89.emf"/><Relationship Id="rId35" Type="http://schemas.openxmlformats.org/officeDocument/2006/relationships/oleObject" Target="../embeddings/oleObject86.bin"/><Relationship Id="rId43" Type="http://schemas.openxmlformats.org/officeDocument/2006/relationships/oleObject" Target="../embeddings/oleObject90.bin"/><Relationship Id="rId48" Type="http://schemas.openxmlformats.org/officeDocument/2006/relationships/image" Target="../media/image98.emf"/><Relationship Id="rId8" Type="http://schemas.openxmlformats.org/officeDocument/2006/relationships/image" Target="../media/image78.emf"/><Relationship Id="rId3" Type="http://schemas.openxmlformats.org/officeDocument/2006/relationships/oleObject" Target="../embeddings/oleObject70.bin"/><Relationship Id="rId12" Type="http://schemas.openxmlformats.org/officeDocument/2006/relationships/image" Target="../media/image80.e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38" Type="http://schemas.openxmlformats.org/officeDocument/2006/relationships/image" Target="../media/image93.wmf"/><Relationship Id="rId46" Type="http://schemas.openxmlformats.org/officeDocument/2006/relationships/image" Target="../media/image97.emf"/><Relationship Id="rId20" Type="http://schemas.openxmlformats.org/officeDocument/2006/relationships/image" Target="../media/image84.wmf"/><Relationship Id="rId41" Type="http://schemas.openxmlformats.org/officeDocument/2006/relationships/oleObject" Target="../embeddings/oleObject89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07.e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780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4.e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06.emf"/><Relationship Id="rId20" Type="http://schemas.openxmlformats.org/officeDocument/2006/relationships/image" Target="../media/image108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e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image" Target="../media/image89.png"/><Relationship Id="rId10" Type="http://schemas.openxmlformats.org/officeDocument/2006/relationships/image" Target="../media/image103.e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5.emf"/><Relationship Id="rId22" Type="http://schemas.openxmlformats.org/officeDocument/2006/relationships/image" Target="../media/image10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16.emf"/><Relationship Id="rId3" Type="http://schemas.openxmlformats.org/officeDocument/2006/relationships/oleObject" Target="../embeddings/oleObject103.bin"/><Relationship Id="rId21" Type="http://schemas.openxmlformats.org/officeDocument/2006/relationships/oleObject" Target="../embeddings/oleObject112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13.emf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10" Type="http://schemas.openxmlformats.org/officeDocument/2006/relationships/image" Target="../media/image112.emf"/><Relationship Id="rId19" Type="http://schemas.openxmlformats.org/officeDocument/2006/relationships/oleObject" Target="../embeddings/oleObject111.bin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0.e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2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132.emf"/><Relationship Id="rId3" Type="http://schemas.openxmlformats.org/officeDocument/2006/relationships/oleObject" Target="../embeddings/oleObject119.bin"/><Relationship Id="rId21" Type="http://schemas.openxmlformats.org/officeDocument/2006/relationships/oleObject" Target="../embeddings/oleObject128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29.e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1.emf"/><Relationship Id="rId20" Type="http://schemas.openxmlformats.org/officeDocument/2006/relationships/image" Target="../media/image133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28.emf"/><Relationship Id="rId19" Type="http://schemas.openxmlformats.org/officeDocument/2006/relationships/oleObject" Target="../embeddings/oleObject127.bin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30.emf"/><Relationship Id="rId22" Type="http://schemas.openxmlformats.org/officeDocument/2006/relationships/image" Target="../media/image134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42.emf"/><Relationship Id="rId26" Type="http://schemas.openxmlformats.org/officeDocument/2006/relationships/image" Target="../media/image146.emf"/><Relationship Id="rId39" Type="http://schemas.openxmlformats.org/officeDocument/2006/relationships/oleObject" Target="../embeddings/oleObject147.bin"/><Relationship Id="rId21" Type="http://schemas.openxmlformats.org/officeDocument/2006/relationships/oleObject" Target="../embeddings/oleObject138.bin"/><Relationship Id="rId34" Type="http://schemas.openxmlformats.org/officeDocument/2006/relationships/image" Target="../media/image150.emf"/><Relationship Id="rId42" Type="http://schemas.openxmlformats.org/officeDocument/2006/relationships/image" Target="../media/image154.emf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41.emf"/><Relationship Id="rId29" Type="http://schemas.openxmlformats.org/officeDocument/2006/relationships/oleObject" Target="../embeddings/oleObject142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133.bin"/><Relationship Id="rId24" Type="http://schemas.openxmlformats.org/officeDocument/2006/relationships/image" Target="../media/image145.emf"/><Relationship Id="rId32" Type="http://schemas.openxmlformats.org/officeDocument/2006/relationships/image" Target="../media/image149.emf"/><Relationship Id="rId37" Type="http://schemas.openxmlformats.org/officeDocument/2006/relationships/oleObject" Target="../embeddings/oleObject146.bin"/><Relationship Id="rId40" Type="http://schemas.openxmlformats.org/officeDocument/2006/relationships/image" Target="../media/image153.emf"/><Relationship Id="rId45" Type="http://schemas.openxmlformats.org/officeDocument/2006/relationships/oleObject" Target="../embeddings/oleObject150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23" Type="http://schemas.openxmlformats.org/officeDocument/2006/relationships/oleObject" Target="../embeddings/oleObject139.bin"/><Relationship Id="rId28" Type="http://schemas.openxmlformats.org/officeDocument/2006/relationships/image" Target="../media/image147.emf"/><Relationship Id="rId36" Type="http://schemas.openxmlformats.org/officeDocument/2006/relationships/image" Target="../media/image151.emf"/><Relationship Id="rId10" Type="http://schemas.openxmlformats.org/officeDocument/2006/relationships/image" Target="../media/image138.emf"/><Relationship Id="rId19" Type="http://schemas.openxmlformats.org/officeDocument/2006/relationships/oleObject" Target="../embeddings/oleObject137.bin"/><Relationship Id="rId31" Type="http://schemas.openxmlformats.org/officeDocument/2006/relationships/oleObject" Target="../embeddings/oleObject143.bin"/><Relationship Id="rId44" Type="http://schemas.openxmlformats.org/officeDocument/2006/relationships/image" Target="../media/image155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40.emf"/><Relationship Id="rId22" Type="http://schemas.openxmlformats.org/officeDocument/2006/relationships/image" Target="../media/image144.emf"/><Relationship Id="rId27" Type="http://schemas.openxmlformats.org/officeDocument/2006/relationships/oleObject" Target="../embeddings/oleObject141.bin"/><Relationship Id="rId30" Type="http://schemas.openxmlformats.org/officeDocument/2006/relationships/image" Target="../media/image148.emf"/><Relationship Id="rId35" Type="http://schemas.openxmlformats.org/officeDocument/2006/relationships/oleObject" Target="../embeddings/oleObject145.bin"/><Relationship Id="rId43" Type="http://schemas.openxmlformats.org/officeDocument/2006/relationships/oleObject" Target="../embeddings/oleObject149.bin"/><Relationship Id="rId8" Type="http://schemas.openxmlformats.org/officeDocument/2006/relationships/image" Target="../media/image137.emf"/><Relationship Id="rId3" Type="http://schemas.openxmlformats.org/officeDocument/2006/relationships/oleObject" Target="../embeddings/oleObject129.bin"/><Relationship Id="rId12" Type="http://schemas.openxmlformats.org/officeDocument/2006/relationships/image" Target="../media/image139.emf"/><Relationship Id="rId17" Type="http://schemas.openxmlformats.org/officeDocument/2006/relationships/oleObject" Target="../embeddings/oleObject136.bin"/><Relationship Id="rId25" Type="http://schemas.openxmlformats.org/officeDocument/2006/relationships/oleObject" Target="../embeddings/oleObject140.bin"/><Relationship Id="rId33" Type="http://schemas.openxmlformats.org/officeDocument/2006/relationships/oleObject" Target="../embeddings/oleObject144.bin"/><Relationship Id="rId38" Type="http://schemas.openxmlformats.org/officeDocument/2006/relationships/image" Target="../media/image152.emf"/><Relationship Id="rId46" Type="http://schemas.openxmlformats.org/officeDocument/2006/relationships/image" Target="../media/image156.emf"/><Relationship Id="rId20" Type="http://schemas.openxmlformats.org/officeDocument/2006/relationships/image" Target="../media/image143.emf"/><Relationship Id="rId41" Type="http://schemas.openxmlformats.org/officeDocument/2006/relationships/oleObject" Target="../embeddings/oleObject14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61.emf"/><Relationship Id="rId18" Type="http://schemas.openxmlformats.org/officeDocument/2006/relationships/oleObject" Target="../embeddings/oleObject158.bin"/><Relationship Id="rId3" Type="http://schemas.openxmlformats.org/officeDocument/2006/relationships/audio" Target="../media/audio1.wav"/><Relationship Id="rId21" Type="http://schemas.openxmlformats.org/officeDocument/2006/relationships/image" Target="../media/image165.emf"/><Relationship Id="rId7" Type="http://schemas.openxmlformats.org/officeDocument/2006/relationships/image" Target="../media/image158.emf"/><Relationship Id="rId12" Type="http://schemas.openxmlformats.org/officeDocument/2006/relationships/oleObject" Target="../embeddings/oleObject155.bin"/><Relationship Id="rId17" Type="http://schemas.openxmlformats.org/officeDocument/2006/relationships/image" Target="../media/image163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57.bin"/><Relationship Id="rId20" Type="http://schemas.openxmlformats.org/officeDocument/2006/relationships/oleObject" Target="../embeddings/oleObject159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60.emf"/><Relationship Id="rId24" Type="http://schemas.openxmlformats.org/officeDocument/2006/relationships/slide" Target="slide2.xml"/><Relationship Id="rId5" Type="http://schemas.openxmlformats.org/officeDocument/2006/relationships/image" Target="../media/image157.emf"/><Relationship Id="rId15" Type="http://schemas.openxmlformats.org/officeDocument/2006/relationships/image" Target="../media/image162.emf"/><Relationship Id="rId23" Type="http://schemas.openxmlformats.org/officeDocument/2006/relationships/image" Target="../media/image166.emf"/><Relationship Id="rId10" Type="http://schemas.openxmlformats.org/officeDocument/2006/relationships/oleObject" Target="../embeddings/oleObject154.bin"/><Relationship Id="rId19" Type="http://schemas.openxmlformats.org/officeDocument/2006/relationships/image" Target="../media/image164.emf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59.emf"/><Relationship Id="rId14" Type="http://schemas.openxmlformats.org/officeDocument/2006/relationships/oleObject" Target="../embeddings/oleObject156.bin"/><Relationship Id="rId22" Type="http://schemas.openxmlformats.org/officeDocument/2006/relationships/oleObject" Target="../embeddings/oleObject16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oleObject166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16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3.emf"/><Relationship Id="rId20" Type="http://schemas.openxmlformats.org/officeDocument/2006/relationships/image" Target="../media/image175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8.e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5" Type="http://schemas.openxmlformats.org/officeDocument/2006/relationships/oleObject" Target="../embeddings/oleObject167.bin"/><Relationship Id="rId10" Type="http://schemas.openxmlformats.org/officeDocument/2006/relationships/image" Target="../media/image170.emf"/><Relationship Id="rId19" Type="http://schemas.openxmlformats.org/officeDocument/2006/relationships/oleObject" Target="../embeddings/oleObject169.bin"/><Relationship Id="rId4" Type="http://schemas.openxmlformats.org/officeDocument/2006/relationships/image" Target="../media/image167.emf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82.emf"/><Relationship Id="rId26" Type="http://schemas.openxmlformats.org/officeDocument/2006/relationships/image" Target="../media/image186.emf"/><Relationship Id="rId3" Type="http://schemas.openxmlformats.org/officeDocument/2006/relationships/audio" Target="../media/audio1.wav"/><Relationship Id="rId21" Type="http://schemas.openxmlformats.org/officeDocument/2006/relationships/oleObject" Target="../embeddings/oleObject178.bin"/><Relationship Id="rId7" Type="http://schemas.openxmlformats.org/officeDocument/2006/relationships/image" Target="../media/image177.emf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1.emf"/><Relationship Id="rId20" Type="http://schemas.openxmlformats.org/officeDocument/2006/relationships/image" Target="../media/image183.e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71.bin"/><Relationship Id="rId11" Type="http://schemas.openxmlformats.org/officeDocument/2006/relationships/image" Target="../media/image179.emf"/><Relationship Id="rId24" Type="http://schemas.openxmlformats.org/officeDocument/2006/relationships/image" Target="../media/image185.emf"/><Relationship Id="rId5" Type="http://schemas.openxmlformats.org/officeDocument/2006/relationships/image" Target="../media/image176.emf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10" Type="http://schemas.openxmlformats.org/officeDocument/2006/relationships/oleObject" Target="../embeddings/oleObject173.bin"/><Relationship Id="rId19" Type="http://schemas.openxmlformats.org/officeDocument/2006/relationships/oleObject" Target="../embeddings/oleObject177.bin"/><Relationship Id="rId4" Type="http://schemas.openxmlformats.org/officeDocument/2006/relationships/oleObject" Target="../embeddings/oleObject170.bin"/><Relationship Id="rId9" Type="http://schemas.openxmlformats.org/officeDocument/2006/relationships/image" Target="../media/image178.emf"/><Relationship Id="rId14" Type="http://schemas.openxmlformats.org/officeDocument/2006/relationships/image" Target="../media/image180.emf"/><Relationship Id="rId22" Type="http://schemas.openxmlformats.org/officeDocument/2006/relationships/image" Target="../media/image184.emf"/><Relationship Id="rId27" Type="http://schemas.openxmlformats.org/officeDocument/2006/relationships/image" Target="../media/image1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189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8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58.emf"/><Relationship Id="rId17" Type="http://schemas.openxmlformats.org/officeDocument/2006/relationships/oleObject" Target="../embeddings/oleObject19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2.emf"/><Relationship Id="rId20" Type="http://schemas.openxmlformats.org/officeDocument/2006/relationships/image" Target="../media/image175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10" Type="http://schemas.openxmlformats.org/officeDocument/2006/relationships/image" Target="../media/image116.emf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19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13" Type="http://schemas.openxmlformats.org/officeDocument/2006/relationships/oleObject" Target="../embeddings/oleObject200.bin"/><Relationship Id="rId18" Type="http://schemas.openxmlformats.org/officeDocument/2006/relationships/image" Target="../media/image198.emf"/><Relationship Id="rId3" Type="http://schemas.openxmlformats.org/officeDocument/2006/relationships/oleObject" Target="../embeddings/oleObject195.bin"/><Relationship Id="rId21" Type="http://schemas.openxmlformats.org/officeDocument/2006/relationships/oleObject" Target="../embeddings/oleObject204.bin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195.emf"/><Relationship Id="rId17" Type="http://schemas.openxmlformats.org/officeDocument/2006/relationships/oleObject" Target="../embeddings/oleObject20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7.emf"/><Relationship Id="rId20" Type="http://schemas.openxmlformats.org/officeDocument/2006/relationships/image" Target="../media/image199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2.emf"/><Relationship Id="rId11" Type="http://schemas.openxmlformats.org/officeDocument/2006/relationships/oleObject" Target="../embeddings/oleObject199.bin"/><Relationship Id="rId24" Type="http://schemas.openxmlformats.org/officeDocument/2006/relationships/image" Target="../media/image201.emf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23" Type="http://schemas.openxmlformats.org/officeDocument/2006/relationships/oleObject" Target="../embeddings/oleObject205.bin"/><Relationship Id="rId10" Type="http://schemas.openxmlformats.org/officeDocument/2006/relationships/image" Target="../media/image194.emf"/><Relationship Id="rId19" Type="http://schemas.openxmlformats.org/officeDocument/2006/relationships/oleObject" Target="../embeddings/oleObject203.bin"/><Relationship Id="rId4" Type="http://schemas.openxmlformats.org/officeDocument/2006/relationships/image" Target="../media/image191.em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196.emf"/><Relationship Id="rId22" Type="http://schemas.openxmlformats.org/officeDocument/2006/relationships/image" Target="../media/image200.e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209.emf"/><Relationship Id="rId26" Type="http://schemas.openxmlformats.org/officeDocument/2006/relationships/image" Target="../media/image213.emf"/><Relationship Id="rId39" Type="http://schemas.openxmlformats.org/officeDocument/2006/relationships/oleObject" Target="../embeddings/oleObject224.bin"/><Relationship Id="rId21" Type="http://schemas.openxmlformats.org/officeDocument/2006/relationships/oleObject" Target="../embeddings/oleObject215.bin"/><Relationship Id="rId34" Type="http://schemas.openxmlformats.org/officeDocument/2006/relationships/image" Target="../media/image217.emf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08.emf"/><Relationship Id="rId20" Type="http://schemas.openxmlformats.org/officeDocument/2006/relationships/image" Target="../media/image210.emf"/><Relationship Id="rId29" Type="http://schemas.openxmlformats.org/officeDocument/2006/relationships/oleObject" Target="../embeddings/oleObject219.bin"/><Relationship Id="rId41" Type="http://schemas.openxmlformats.org/officeDocument/2006/relationships/image" Target="../media/image221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3.emf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212.emf"/><Relationship Id="rId32" Type="http://schemas.openxmlformats.org/officeDocument/2006/relationships/image" Target="../media/image216.emf"/><Relationship Id="rId37" Type="http://schemas.openxmlformats.org/officeDocument/2006/relationships/oleObject" Target="../embeddings/oleObject223.bin"/><Relationship Id="rId40" Type="http://schemas.openxmlformats.org/officeDocument/2006/relationships/image" Target="../media/image220.emf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23" Type="http://schemas.openxmlformats.org/officeDocument/2006/relationships/oleObject" Target="../embeddings/oleObject216.bin"/><Relationship Id="rId28" Type="http://schemas.openxmlformats.org/officeDocument/2006/relationships/image" Target="../media/image214.emf"/><Relationship Id="rId36" Type="http://schemas.openxmlformats.org/officeDocument/2006/relationships/image" Target="../media/image218.emf"/><Relationship Id="rId10" Type="http://schemas.openxmlformats.org/officeDocument/2006/relationships/image" Target="../media/image205.emf"/><Relationship Id="rId19" Type="http://schemas.openxmlformats.org/officeDocument/2006/relationships/oleObject" Target="../embeddings/oleObject214.bin"/><Relationship Id="rId31" Type="http://schemas.openxmlformats.org/officeDocument/2006/relationships/oleObject" Target="../embeddings/oleObject220.bin"/><Relationship Id="rId4" Type="http://schemas.openxmlformats.org/officeDocument/2006/relationships/image" Target="../media/image202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07.emf"/><Relationship Id="rId22" Type="http://schemas.openxmlformats.org/officeDocument/2006/relationships/image" Target="../media/image211.emf"/><Relationship Id="rId27" Type="http://schemas.openxmlformats.org/officeDocument/2006/relationships/oleObject" Target="../embeddings/oleObject218.bin"/><Relationship Id="rId30" Type="http://schemas.openxmlformats.org/officeDocument/2006/relationships/image" Target="../media/image215.emf"/><Relationship Id="rId35" Type="http://schemas.openxmlformats.org/officeDocument/2006/relationships/oleObject" Target="../embeddings/oleObject222.bin"/><Relationship Id="rId8" Type="http://schemas.openxmlformats.org/officeDocument/2006/relationships/image" Target="../media/image204.emf"/><Relationship Id="rId3" Type="http://schemas.openxmlformats.org/officeDocument/2006/relationships/oleObject" Target="../embeddings/oleObject206.bin"/><Relationship Id="rId12" Type="http://schemas.openxmlformats.org/officeDocument/2006/relationships/image" Target="../media/image206.emf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7.bin"/><Relationship Id="rId33" Type="http://schemas.openxmlformats.org/officeDocument/2006/relationships/oleObject" Target="../embeddings/oleObject221.bin"/><Relationship Id="rId38" Type="http://schemas.openxmlformats.org/officeDocument/2006/relationships/image" Target="../media/image219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229.emf"/><Relationship Id="rId26" Type="http://schemas.openxmlformats.org/officeDocument/2006/relationships/image" Target="../media/image233.emf"/><Relationship Id="rId3" Type="http://schemas.openxmlformats.org/officeDocument/2006/relationships/oleObject" Target="../embeddings/oleObject225.bin"/><Relationship Id="rId21" Type="http://schemas.openxmlformats.org/officeDocument/2006/relationships/oleObject" Target="../embeddings/oleObject234.bin"/><Relationship Id="rId34" Type="http://schemas.openxmlformats.org/officeDocument/2006/relationships/oleObject" Target="../embeddings/oleObject240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226.emf"/><Relationship Id="rId17" Type="http://schemas.openxmlformats.org/officeDocument/2006/relationships/oleObject" Target="../embeddings/oleObject232.bin"/><Relationship Id="rId25" Type="http://schemas.openxmlformats.org/officeDocument/2006/relationships/oleObject" Target="../embeddings/oleObject236.bin"/><Relationship Id="rId33" Type="http://schemas.openxmlformats.org/officeDocument/2006/relationships/image" Target="../media/image236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28.emf"/><Relationship Id="rId20" Type="http://schemas.openxmlformats.org/officeDocument/2006/relationships/image" Target="../media/image230.emf"/><Relationship Id="rId29" Type="http://schemas.openxmlformats.org/officeDocument/2006/relationships/oleObject" Target="../embeddings/oleObject23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3.emf"/><Relationship Id="rId11" Type="http://schemas.openxmlformats.org/officeDocument/2006/relationships/oleObject" Target="../embeddings/oleObject229.bin"/><Relationship Id="rId24" Type="http://schemas.openxmlformats.org/officeDocument/2006/relationships/image" Target="../media/image232.emf"/><Relationship Id="rId32" Type="http://schemas.openxmlformats.org/officeDocument/2006/relationships/oleObject" Target="../embeddings/oleObject23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23" Type="http://schemas.openxmlformats.org/officeDocument/2006/relationships/oleObject" Target="../embeddings/oleObject235.bin"/><Relationship Id="rId28" Type="http://schemas.openxmlformats.org/officeDocument/2006/relationships/image" Target="../media/image234.emf"/><Relationship Id="rId36" Type="http://schemas.openxmlformats.org/officeDocument/2006/relationships/image" Target="../media/image239.png"/><Relationship Id="rId10" Type="http://schemas.openxmlformats.org/officeDocument/2006/relationships/image" Target="../media/image225.emf"/><Relationship Id="rId19" Type="http://schemas.openxmlformats.org/officeDocument/2006/relationships/oleObject" Target="../embeddings/oleObject233.bin"/><Relationship Id="rId31" Type="http://schemas.openxmlformats.org/officeDocument/2006/relationships/image" Target="../media/image238.png"/><Relationship Id="rId4" Type="http://schemas.openxmlformats.org/officeDocument/2006/relationships/image" Target="../media/image222.e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227.emf"/><Relationship Id="rId22" Type="http://schemas.openxmlformats.org/officeDocument/2006/relationships/image" Target="../media/image231.wmf"/><Relationship Id="rId27" Type="http://schemas.openxmlformats.org/officeDocument/2006/relationships/oleObject" Target="../embeddings/oleObject237.bin"/><Relationship Id="rId30" Type="http://schemas.openxmlformats.org/officeDocument/2006/relationships/image" Target="../media/image235.wmf"/><Relationship Id="rId35" Type="http://schemas.openxmlformats.org/officeDocument/2006/relationships/image" Target="../media/image237.wmf"/><Relationship Id="rId8" Type="http://schemas.openxmlformats.org/officeDocument/2006/relationships/image" Target="../media/image2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gif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9.emf"/><Relationship Id="rId26" Type="http://schemas.openxmlformats.org/officeDocument/2006/relationships/image" Target="../media/image23.e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6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33" Type="http://schemas.openxmlformats.org/officeDocument/2006/relationships/image" Target="../media/image31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29" Type="http://schemas.openxmlformats.org/officeDocument/2006/relationships/oleObject" Target="../embeddings/oleObject2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22.emf"/><Relationship Id="rId32" Type="http://schemas.openxmlformats.org/officeDocument/2006/relationships/image" Target="../media/image26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28" Type="http://schemas.openxmlformats.org/officeDocument/2006/relationships/image" Target="../media/image24.emf"/><Relationship Id="rId10" Type="http://schemas.openxmlformats.org/officeDocument/2006/relationships/image" Target="../media/image15.emf"/><Relationship Id="rId19" Type="http://schemas.openxmlformats.org/officeDocument/2006/relationships/oleObject" Target="../embeddings/oleObject15.bin"/><Relationship Id="rId31" Type="http://schemas.openxmlformats.org/officeDocument/2006/relationships/oleObject" Target="../embeddings/oleObject21.bin"/><Relationship Id="rId4" Type="http://schemas.openxmlformats.org/officeDocument/2006/relationships/image" Target="../media/image12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7.emf"/><Relationship Id="rId22" Type="http://schemas.openxmlformats.org/officeDocument/2006/relationships/image" Target="../media/image21.emf"/><Relationship Id="rId27" Type="http://schemas.openxmlformats.org/officeDocument/2006/relationships/oleObject" Target="../embeddings/oleObject19.bin"/><Relationship Id="rId30" Type="http://schemas.openxmlformats.org/officeDocument/2006/relationships/image" Target="../media/image25.emf"/><Relationship Id="rId8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34.e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e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37.e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10" Type="http://schemas.openxmlformats.org/officeDocument/2006/relationships/image" Target="../media/image30.e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2.emf"/><Relationship Id="rId22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5.emf"/><Relationship Id="rId26" Type="http://schemas.openxmlformats.org/officeDocument/2006/relationships/image" Target="../media/image49.e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20" Type="http://schemas.openxmlformats.org/officeDocument/2006/relationships/image" Target="../media/image46.emf"/><Relationship Id="rId29" Type="http://schemas.openxmlformats.org/officeDocument/2006/relationships/oleObject" Target="../embeddings/oleObject4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48.emf"/><Relationship Id="rId32" Type="http://schemas.openxmlformats.org/officeDocument/2006/relationships/image" Target="../media/image52.emf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50.emf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1.bin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3.emf"/><Relationship Id="rId22" Type="http://schemas.openxmlformats.org/officeDocument/2006/relationships/image" Target="../media/image47.emf"/><Relationship Id="rId27" Type="http://schemas.openxmlformats.org/officeDocument/2006/relationships/oleObject" Target="../embeddings/oleObject45.bin"/><Relationship Id="rId30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57.emf"/><Relationship Id="rId18" Type="http://schemas.openxmlformats.org/officeDocument/2006/relationships/image" Target="../media/image59.wmf"/><Relationship Id="rId3" Type="http://schemas.openxmlformats.org/officeDocument/2006/relationships/audio" Target="../media/audio1.wav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52.bin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0c4e145d9fd8866c2934f0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40" name="WordArt 1044"/>
          <p:cNvSpPr>
            <a:spLocks noChangeArrowheads="1" noChangeShapeType="1" noTextEdit="1"/>
          </p:cNvSpPr>
          <p:nvPr/>
        </p:nvSpPr>
        <p:spPr bwMode="auto">
          <a:xfrm>
            <a:off x="611188" y="1627188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296988" y="3441700"/>
            <a:ext cx="6705600" cy="1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Chenwei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Jiang</a:t>
            </a:r>
          </a:p>
          <a:p>
            <a:pPr algn="ctr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  <a:p>
            <a:pPr algn="ctr" eaLnBrk="1" hangingPunct="1">
              <a:lnSpc>
                <a:spcPct val="75000"/>
              </a:lnSpc>
            </a:pP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1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 </a:t>
            </a: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20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2022</a:t>
            </a:r>
            <a:endParaRPr lang="zh-CN" altLang="en-US" sz="36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20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0" grpId="0" animBg="1"/>
      <p:bldP spid="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" y="188913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1—2 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位移、速度、加速度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7620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>
                <a:solidFill>
                  <a:srgbClr val="FFFFCC"/>
                </a:solidFill>
                <a:latin typeface="宋体" panose="02010600030101010101" pitchFamily="2" charset="-122"/>
              </a:rPr>
              <a:t>一</a:t>
            </a:r>
            <a:r>
              <a:rPr lang="en-US" altLang="zh-CN">
                <a:solidFill>
                  <a:srgbClr val="FFFFCC"/>
                </a:solidFill>
                <a:latin typeface="宋体" panose="02010600030101010101" pitchFamily="2" charset="-122"/>
              </a:rPr>
              <a:t>.</a:t>
            </a:r>
            <a:r>
              <a:rPr lang="en-US" altLang="zh-CN">
                <a:solidFill>
                  <a:srgbClr val="FFFF00"/>
                </a:solidFill>
              </a:rPr>
              <a:t>Displacement  vector</a:t>
            </a:r>
            <a:endParaRPr lang="zh-CN" altLang="en-US" sz="1200">
              <a:solidFill>
                <a:srgbClr val="FFFF00"/>
              </a:solidFill>
            </a:endParaRP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6781800" y="304800"/>
            <a:ext cx="0" cy="198755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5943600" y="2286000"/>
            <a:ext cx="838200" cy="7620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6781800" y="2286000"/>
            <a:ext cx="2057400" cy="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943600" y="801688"/>
            <a:ext cx="2628900" cy="2373312"/>
          </a:xfrm>
          <a:custGeom>
            <a:avLst/>
            <a:gdLst>
              <a:gd name="T0" fmla="*/ 0 w 1416"/>
              <a:gd name="T1" fmla="*/ 2147483646 h 1376"/>
              <a:gd name="T2" fmla="*/ 2147483646 w 1416"/>
              <a:gd name="T3" fmla="*/ 2147483646 h 1376"/>
              <a:gd name="T4" fmla="*/ 2147483646 w 1416"/>
              <a:gd name="T5" fmla="*/ 2147483646 h 1376"/>
              <a:gd name="T6" fmla="*/ 2147483646 w 1416"/>
              <a:gd name="T7" fmla="*/ 2147483646 h 1376"/>
              <a:gd name="T8" fmla="*/ 2147483646 w 1416"/>
              <a:gd name="T9" fmla="*/ 2147483646 h 13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6"/>
              <a:gd name="T16" fmla="*/ 0 h 1376"/>
              <a:gd name="T17" fmla="*/ 1416 w 1416"/>
              <a:gd name="T18" fmla="*/ 1376 h 13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6" h="1376">
                <a:moveTo>
                  <a:pt x="0" y="192"/>
                </a:moveTo>
                <a:cubicBezTo>
                  <a:pt x="232" y="120"/>
                  <a:pt x="464" y="48"/>
                  <a:pt x="672" y="48"/>
                </a:cubicBezTo>
                <a:cubicBezTo>
                  <a:pt x="880" y="48"/>
                  <a:pt x="1128" y="0"/>
                  <a:pt x="1248" y="192"/>
                </a:cubicBezTo>
                <a:cubicBezTo>
                  <a:pt x="1368" y="384"/>
                  <a:pt x="1368" y="1024"/>
                  <a:pt x="1392" y="1200"/>
                </a:cubicBezTo>
                <a:cubicBezTo>
                  <a:pt x="1416" y="1376"/>
                  <a:pt x="1404" y="1312"/>
                  <a:pt x="1392" y="1248"/>
                </a:cubicBezTo>
              </a:path>
            </a:pathLst>
          </a:custGeom>
          <a:noFill/>
          <a:ln w="22225">
            <a:solidFill>
              <a:srgbClr val="99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V="1">
            <a:off x="6781800" y="884238"/>
            <a:ext cx="838200" cy="14017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6781800" y="1795463"/>
            <a:ext cx="1676400" cy="490537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7620000" y="884238"/>
            <a:ext cx="838200" cy="9112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791200" y="2438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x</a:t>
            </a:r>
            <a:r>
              <a:rPr lang="en-US" altLang="zh-CN">
                <a:solidFill>
                  <a:srgbClr val="66FFCC"/>
                </a:solidFill>
              </a:rPr>
              <a:t> 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8610600" y="229235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y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6400800" y="304800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z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6324600" y="1905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O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143750" y="357188"/>
            <a:ext cx="401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</a:t>
            </a:r>
            <a:endParaRPr lang="en-US" altLang="zh-CN" sz="2800">
              <a:solidFill>
                <a:srgbClr val="66FFCC"/>
              </a:solidFill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8458200" y="1524000"/>
            <a:ext cx="52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P’</a:t>
            </a:r>
            <a:endParaRPr lang="en-US" altLang="zh-CN" sz="2800">
              <a:solidFill>
                <a:srgbClr val="66FFCC"/>
              </a:solidFill>
            </a:endParaRP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533400" y="2133600"/>
            <a:ext cx="5181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>
                <a:solidFill>
                  <a:srgbClr val="FFFFCC"/>
                </a:solidFill>
              </a:rPr>
              <a:t>•        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反映了物体运动中位置的变化</a:t>
            </a:r>
            <a:r>
              <a:rPr lang="en-US" altLang="zh-CN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pPr algn="l" eaLnBrk="1" hangingPunct="1">
              <a:lnSpc>
                <a:spcPct val="110000"/>
              </a:lnSpc>
            </a:pP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（距离与方位）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323850" y="2997200"/>
            <a:ext cx="2895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en-US" altLang="zh-CN" sz="2600" i="1">
                <a:solidFill>
                  <a:srgbClr val="FFFFCC"/>
                </a:solidFill>
                <a:ea typeface="楷体_GB2312" pitchFamily="49" charset="-122"/>
              </a:rPr>
              <a:t>Discuss</a:t>
            </a:r>
            <a:r>
              <a:rPr lang="zh-CN" altLang="en-US" sz="2600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914400" y="36020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FFFFCC"/>
                </a:solidFill>
                <a:ea typeface="仿宋_GB2312" pitchFamily="49" charset="-122"/>
              </a:rPr>
              <a:t>.</a:t>
            </a:r>
            <a:r>
              <a:rPr lang="en-US" altLang="zh-CN" dirty="0" smtClean="0">
                <a:solidFill>
                  <a:srgbClr val="FFFFCC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位移的矢量性</a:t>
            </a:r>
            <a:endParaRPr lang="zh-CN" altLang="en-US" sz="2200" dirty="0">
              <a:solidFill>
                <a:srgbClr val="FFFFCC"/>
              </a:solidFill>
              <a:latin typeface="仿宋_GB2312" pitchFamily="49" charset="-122"/>
              <a:ea typeface="楷体_GB2312" pitchFamily="49" charset="-122"/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914400" y="421163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2.</a:t>
            </a:r>
            <a:r>
              <a:rPr lang="en-US" altLang="zh-CN" dirty="0" smtClean="0">
                <a:solidFill>
                  <a:srgbClr val="FFFFCC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直角系中的表述</a:t>
            </a:r>
            <a:endParaRPr lang="en-US" altLang="zh-CN" sz="2200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914400" y="5354638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3. 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位移与参照物位置的变化无关</a:t>
            </a:r>
          </a:p>
        </p:txBody>
      </p: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900113" y="5805488"/>
            <a:ext cx="4953000" cy="504825"/>
            <a:chOff x="576" y="3792"/>
            <a:chExt cx="3120" cy="318"/>
          </a:xfrm>
        </p:grpSpPr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576" y="3792"/>
              <a:ext cx="2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 smtClean="0">
                  <a:solidFill>
                    <a:srgbClr val="FFFFCC"/>
                  </a:solidFill>
                  <a:ea typeface="仿宋_GB2312" pitchFamily="49" charset="-122"/>
                </a:rPr>
                <a:t>4.</a:t>
              </a:r>
              <a:endParaRPr lang="en-US" altLang="zh-CN" dirty="0">
                <a:solidFill>
                  <a:srgbClr val="FFFFCC"/>
                </a:solidFill>
                <a:ea typeface="仿宋_GB2312" pitchFamily="49" charset="-122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1305" y="3824"/>
              <a:ext cx="86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  <p:graphicFrame>
          <p:nvGraphicFramePr>
            <p:cNvPr id="2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3919393"/>
                </p:ext>
              </p:extLst>
            </p:nvPr>
          </p:nvGraphicFramePr>
          <p:xfrm>
            <a:off x="1522" y="3799"/>
            <a:ext cx="43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76" name="Microsoft 公式 3.0" r:id="rId3" imgW="241200" imgH="164880" progId="Equation.3">
                    <p:embed/>
                  </p:oleObj>
                </mc:Choice>
                <mc:Fallback>
                  <p:oleObj name="Microsoft 公式 3.0" r:id="rId3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" y="3799"/>
                          <a:ext cx="43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1890" y="3824"/>
              <a:ext cx="180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的本质区别 </a:t>
              </a:r>
              <a:r>
                <a:rPr lang="en-US" altLang="zh-CN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(      )</a:t>
              </a:r>
              <a:endPara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27" name="Object 5"/>
          <p:cNvGraphicFramePr>
            <a:graphicFrameLocks noChangeAspect="1"/>
          </p:cNvGraphicFramePr>
          <p:nvPr/>
        </p:nvGraphicFramePr>
        <p:xfrm>
          <a:off x="6804025" y="908050"/>
          <a:ext cx="6699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7" name="Equation" r:id="rId5" imgW="317160" imgH="279360" progId="Equation.DSMT4">
                  <p:embed/>
                </p:oleObj>
              </mc:Choice>
              <mc:Fallback>
                <p:oleObj name="Equation" r:id="rId5" imgW="317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908050"/>
                        <a:ext cx="6699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7164388" y="2276475"/>
          <a:ext cx="11445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8" name="Equation" r:id="rId7" imgW="596880" imgH="279360" progId="Equation.DSMT4">
                  <p:embed/>
                </p:oleObj>
              </mc:Choice>
              <mc:Fallback>
                <p:oleObj name="Equation" r:id="rId7" imgW="596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276475"/>
                        <a:ext cx="1144587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8316913" y="836613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9" name="Equation" r:id="rId9" imgW="209474" imgH="152512" progId="Equation.3">
                  <p:embed/>
                </p:oleObj>
              </mc:Choice>
              <mc:Fallback>
                <p:oleObj name="Equation" r:id="rId9" imgW="209474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836613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46"/>
          <p:cNvSpPr>
            <a:spLocks/>
          </p:cNvSpPr>
          <p:nvPr/>
        </p:nvSpPr>
        <p:spPr bwMode="auto">
          <a:xfrm>
            <a:off x="468313" y="3644900"/>
            <a:ext cx="381000" cy="2895600"/>
          </a:xfrm>
          <a:prstGeom prst="leftBrace">
            <a:avLst>
              <a:gd name="adj1" fmla="val 63333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5072"/>
              </p:ext>
            </p:extLst>
          </p:nvPr>
        </p:nvGraphicFramePr>
        <p:xfrm>
          <a:off x="3122612" y="3500438"/>
          <a:ext cx="14493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0" name="Equation" r:id="rId11" imgW="647640" imgH="355320" progId="Equation.DSMT4">
                  <p:embed/>
                </p:oleObj>
              </mc:Choice>
              <mc:Fallback>
                <p:oleObj name="Equation" r:id="rId11" imgW="6476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2" y="3500438"/>
                        <a:ext cx="14493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2"/>
          <p:cNvGraphicFramePr>
            <a:graphicFrameLocks noChangeAspect="1"/>
          </p:cNvGraphicFramePr>
          <p:nvPr/>
        </p:nvGraphicFramePr>
        <p:xfrm>
          <a:off x="468313" y="1268413"/>
          <a:ext cx="537368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1" name="公式" r:id="rId13" imgW="2031840" imgH="253800" progId="Equation.3">
                  <p:embed/>
                </p:oleObj>
              </mc:Choice>
              <mc:Fallback>
                <p:oleObj name="公式" r:id="rId13" imgW="2031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68413"/>
                        <a:ext cx="5373687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3"/>
          <p:cNvGraphicFramePr>
            <a:graphicFrameLocks noChangeAspect="1"/>
          </p:cNvGraphicFramePr>
          <p:nvPr/>
        </p:nvGraphicFramePr>
        <p:xfrm>
          <a:off x="3708400" y="731838"/>
          <a:ext cx="677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2" name="公式" r:id="rId15" imgW="190578" imgH="133347" progId="Equation.3">
                  <p:embed/>
                </p:oleObj>
              </mc:Choice>
              <mc:Fallback>
                <p:oleObj name="公式" r:id="rId15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731838"/>
                        <a:ext cx="6778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4"/>
          <p:cNvGraphicFramePr>
            <a:graphicFrameLocks noChangeAspect="1"/>
          </p:cNvGraphicFramePr>
          <p:nvPr/>
        </p:nvGraphicFramePr>
        <p:xfrm>
          <a:off x="827088" y="2100263"/>
          <a:ext cx="67786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3" name="公式" r:id="rId17" imgW="190578" imgH="133347" progId="Equation.3">
                  <p:embed/>
                </p:oleObj>
              </mc:Choice>
              <mc:Fallback>
                <p:oleObj name="公式" r:id="rId17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00263"/>
                        <a:ext cx="677862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6"/>
          <p:cNvGraphicFramePr>
            <a:graphicFrameLocks noChangeAspect="1"/>
          </p:cNvGraphicFramePr>
          <p:nvPr/>
        </p:nvGraphicFramePr>
        <p:xfrm>
          <a:off x="1104900" y="4621213"/>
          <a:ext cx="41878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4" name="公式" r:id="rId19" imgW="1304894" imgH="209468" progId="Equation.3">
                  <p:embed/>
                </p:oleObj>
              </mc:Choice>
              <mc:Fallback>
                <p:oleObj name="公式" r:id="rId19" imgW="1304894" imgH="209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4621213"/>
                        <a:ext cx="41878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8"/>
          <p:cNvGraphicFramePr>
            <a:graphicFrameLocks noChangeAspect="1"/>
          </p:cNvGraphicFramePr>
          <p:nvPr/>
        </p:nvGraphicFramePr>
        <p:xfrm>
          <a:off x="7451725" y="1268413"/>
          <a:ext cx="677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5" name="公式" r:id="rId21" imgW="190578" imgH="133347" progId="Equation.3">
                  <p:embed/>
                </p:oleObj>
              </mc:Choice>
              <mc:Fallback>
                <p:oleObj name="公式" r:id="rId21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268413"/>
                        <a:ext cx="6778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0"/>
          <p:cNvGraphicFramePr>
            <a:graphicFrameLocks/>
          </p:cNvGraphicFramePr>
          <p:nvPr/>
        </p:nvGraphicFramePr>
        <p:xfrm>
          <a:off x="1403350" y="5876925"/>
          <a:ext cx="5746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6" name="Equation" r:id="rId23" imgW="495341" imgH="447550" progId="Equation.3">
                  <p:embed/>
                </p:oleObj>
              </mc:Choice>
              <mc:Fallback>
                <p:oleObj name="Equation" r:id="rId23" imgW="49534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876925"/>
                        <a:ext cx="5746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5"/>
          <p:cNvGraphicFramePr>
            <a:graphicFrameLocks noChangeAspect="1"/>
          </p:cNvGraphicFramePr>
          <p:nvPr/>
        </p:nvGraphicFramePr>
        <p:xfrm>
          <a:off x="4810125" y="5876925"/>
          <a:ext cx="769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7" name="公式" r:id="rId25" imgW="838166" imgH="457267" progId="Equation.3">
                  <p:embed/>
                </p:oleObj>
              </mc:Choice>
              <mc:Fallback>
                <p:oleObj name="公式" r:id="rId25" imgW="838166" imgH="4572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5876925"/>
                        <a:ext cx="7699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1042988" y="6308725"/>
            <a:ext cx="6265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位移的大小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位置矢量大小的增量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的区别</a:t>
            </a: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 flipV="1">
            <a:off x="6407150" y="4332288"/>
            <a:ext cx="1295400" cy="164623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 flipV="1">
            <a:off x="6407150" y="4972050"/>
            <a:ext cx="2514600" cy="100647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7702550" y="4332288"/>
            <a:ext cx="1219200" cy="639762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rc 37"/>
          <p:cNvSpPr>
            <a:spLocks/>
          </p:cNvSpPr>
          <p:nvPr/>
        </p:nvSpPr>
        <p:spPr bwMode="auto">
          <a:xfrm>
            <a:off x="7092950" y="4149725"/>
            <a:ext cx="1295400" cy="1646238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38"/>
          <p:cNvSpPr>
            <a:spLocks noChangeShapeType="1"/>
          </p:cNvSpPr>
          <p:nvPr/>
        </p:nvSpPr>
        <p:spPr bwMode="auto">
          <a:xfrm rot="20926042" flipV="1">
            <a:off x="6842125" y="4456113"/>
            <a:ext cx="993775" cy="1493837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39"/>
          <p:cNvSpPr>
            <a:spLocks noChangeShapeType="1"/>
          </p:cNvSpPr>
          <p:nvPr/>
        </p:nvSpPr>
        <p:spPr bwMode="auto">
          <a:xfrm rot="21167122" flipV="1">
            <a:off x="6913563" y="5126038"/>
            <a:ext cx="2062162" cy="803275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" name="Object 40"/>
          <p:cNvGraphicFramePr>
            <a:graphicFrameLocks noChangeAspect="1"/>
          </p:cNvGraphicFramePr>
          <p:nvPr/>
        </p:nvGraphicFramePr>
        <p:xfrm>
          <a:off x="7766050" y="3921125"/>
          <a:ext cx="42862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8" name="Equation" r:id="rId27" imgW="295317" imgH="161959" progId="Equation.3">
                  <p:embed/>
                </p:oleObj>
              </mc:Choice>
              <mc:Fallback>
                <p:oleObj name="Equation" r:id="rId27" imgW="295317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050" y="3921125"/>
                        <a:ext cx="428625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1"/>
          <p:cNvGraphicFramePr>
            <a:graphicFrameLocks noChangeAspect="1"/>
          </p:cNvGraphicFramePr>
          <p:nvPr/>
        </p:nvGraphicFramePr>
        <p:xfrm>
          <a:off x="8223250" y="4302125"/>
          <a:ext cx="4318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89" name="Equation" r:id="rId29" imgW="295317" imgH="161959" progId="Equation.3">
                  <p:embed/>
                </p:oleObj>
              </mc:Choice>
              <mc:Fallback>
                <p:oleObj name="Equation" r:id="rId29" imgW="295317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0" y="4302125"/>
                        <a:ext cx="4318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6089650" y="5521325"/>
            <a:ext cx="42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FFFF66"/>
                </a:solidFill>
              </a:rPr>
              <a:t>O</a:t>
            </a:r>
            <a:endParaRPr lang="en-US" altLang="zh-CN" i="1">
              <a:solidFill>
                <a:srgbClr val="000000"/>
              </a:solidFill>
            </a:endParaRPr>
          </a:p>
        </p:txBody>
      </p:sp>
      <p:sp>
        <p:nvSpPr>
          <p:cNvPr id="49" name="AutoShape 43"/>
          <p:cNvSpPr>
            <a:spLocks/>
          </p:cNvSpPr>
          <p:nvPr/>
        </p:nvSpPr>
        <p:spPr bwMode="auto">
          <a:xfrm rot="14921364">
            <a:off x="8455025" y="4932363"/>
            <a:ext cx="360363" cy="611187"/>
          </a:xfrm>
          <a:prstGeom prst="leftBrace">
            <a:avLst>
              <a:gd name="adj1" fmla="val 14134"/>
              <a:gd name="adj2" fmla="val 50000"/>
            </a:avLst>
          </a:prstGeom>
          <a:noFill/>
          <a:ln w="190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0" name="Object 44"/>
          <p:cNvGraphicFramePr>
            <a:graphicFrameLocks noChangeAspect="1"/>
          </p:cNvGraphicFramePr>
          <p:nvPr/>
        </p:nvGraphicFramePr>
        <p:xfrm>
          <a:off x="8528050" y="5375275"/>
          <a:ext cx="406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90" name="Equation" r:id="rId31" imgW="276352" imgH="161959" progId="Equation.3">
                  <p:embed/>
                </p:oleObj>
              </mc:Choice>
              <mc:Fallback>
                <p:oleObj name="Equation" r:id="rId31" imgW="276352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050" y="5375275"/>
                        <a:ext cx="406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45"/>
          <p:cNvSpPr txBox="1">
            <a:spLocks noChangeArrowheads="1"/>
          </p:cNvSpPr>
          <p:nvPr/>
        </p:nvSpPr>
        <p:spPr bwMode="auto">
          <a:xfrm>
            <a:off x="6842125" y="596741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FFFF66"/>
                </a:solidFill>
              </a:rPr>
              <a:t>O’</a:t>
            </a:r>
            <a:endParaRPr lang="en-US" altLang="zh-CN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36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3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build="p" autoUpdateAnimBg="0"/>
      <p:bldP spid="18" grpId="0" autoUpdateAnimBg="0"/>
      <p:bldP spid="19" grpId="0" autoUpdateAnimBg="0"/>
      <p:bldP spid="20" grpId="0" autoUpdateAnimBg="0"/>
      <p:bldP spid="21" grpId="0" build="p" autoUpdateAnimBg="0"/>
      <p:bldP spid="30" grpId="0" animBg="1"/>
      <p:bldP spid="39" grpId="0" build="p" autoUpdateAnimBg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utoUpdateAnimBg="0"/>
      <p:bldP spid="49" grpId="0" animBg="1"/>
      <p:bldP spid="5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58"/>
          <p:cNvGraphicFramePr>
            <a:graphicFrameLocks noChangeAspect="1"/>
          </p:cNvGraphicFramePr>
          <p:nvPr/>
        </p:nvGraphicFramePr>
        <p:xfrm>
          <a:off x="827088" y="2638425"/>
          <a:ext cx="1752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69" name="公式" r:id="rId3" imgW="676202" imgH="142795" progId="Equation.3">
                  <p:embed/>
                </p:oleObj>
              </mc:Choice>
              <mc:Fallback>
                <p:oleObj name="公式" r:id="rId3" imgW="676202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8425"/>
                        <a:ext cx="1752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9"/>
          <p:cNvGraphicFramePr>
            <a:graphicFrameLocks noChangeAspect="1"/>
          </p:cNvGraphicFramePr>
          <p:nvPr/>
        </p:nvGraphicFramePr>
        <p:xfrm>
          <a:off x="2770188" y="2641600"/>
          <a:ext cx="1873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0" name="公式" r:id="rId5" imgW="733429" imgH="142795" progId="Equation.3">
                  <p:embed/>
                </p:oleObj>
              </mc:Choice>
              <mc:Fallback>
                <p:oleObj name="公式" r:id="rId5" imgW="733429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641600"/>
                        <a:ext cx="1873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468313" y="188913"/>
            <a:ext cx="5138737" cy="647700"/>
            <a:chOff x="295" y="119"/>
            <a:chExt cx="3237" cy="408"/>
          </a:xfrm>
        </p:grpSpPr>
        <p:sp>
          <p:nvSpPr>
            <p:cNvPr id="10" name="Text Box 64"/>
            <p:cNvSpPr txBox="1">
              <a:spLocks noChangeArrowheads="1"/>
            </p:cNvSpPr>
            <p:nvPr/>
          </p:nvSpPr>
          <p:spPr bwMode="auto">
            <a:xfrm>
              <a:off x="1973" y="164"/>
              <a:ext cx="155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200">
                  <a:solidFill>
                    <a:srgbClr val="FFFF00"/>
                  </a:solidFill>
                  <a:ea typeface="楷体_GB2312" pitchFamily="49" charset="-122"/>
                </a:rPr>
                <a:t>的意义不同</a:t>
              </a:r>
            </a:p>
          </p:txBody>
        </p:sp>
        <p:graphicFrame>
          <p:nvGraphicFramePr>
            <p:cNvPr id="11" name="Object 66"/>
            <p:cNvGraphicFramePr>
              <a:graphicFrameLocks noChangeAspect="1"/>
            </p:cNvGraphicFramePr>
            <p:nvPr/>
          </p:nvGraphicFramePr>
          <p:xfrm>
            <a:off x="295" y="119"/>
            <a:ext cx="1728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71" name="公式" r:id="rId7" imgW="647588" imgH="180855" progId="Equation.3">
                    <p:embed/>
                  </p:oleObj>
                </mc:Choice>
                <mc:Fallback>
                  <p:oleObj name="公式" r:id="rId7" imgW="647588" imgH="18085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19"/>
                          <a:ext cx="1728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71"/>
          <p:cNvSpPr>
            <a:spLocks noChangeArrowheads="1"/>
          </p:cNvSpPr>
          <p:nvPr/>
        </p:nvSpPr>
        <p:spPr bwMode="auto">
          <a:xfrm>
            <a:off x="5076825" y="260350"/>
            <a:ext cx="3759200" cy="38179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Text Box 72"/>
          <p:cNvSpPr txBox="1">
            <a:spLocks noChangeArrowheads="1"/>
          </p:cNvSpPr>
          <p:nvPr/>
        </p:nvSpPr>
        <p:spPr bwMode="auto">
          <a:xfrm>
            <a:off x="7972425" y="13843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5414963" y="31416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5" name="Freeform 74"/>
          <p:cNvSpPr>
            <a:spLocks/>
          </p:cNvSpPr>
          <p:nvPr/>
        </p:nvSpPr>
        <p:spPr bwMode="auto">
          <a:xfrm>
            <a:off x="5167313" y="1198563"/>
            <a:ext cx="3548062" cy="1535112"/>
          </a:xfrm>
          <a:custGeom>
            <a:avLst/>
            <a:gdLst>
              <a:gd name="T0" fmla="*/ 0 w 2235"/>
              <a:gd name="T1" fmla="*/ 2147483646 h 967"/>
              <a:gd name="T2" fmla="*/ 2147483646 w 2235"/>
              <a:gd name="T3" fmla="*/ 2147483646 h 967"/>
              <a:gd name="T4" fmla="*/ 2147483646 w 2235"/>
              <a:gd name="T5" fmla="*/ 2147483646 h 967"/>
              <a:gd name="T6" fmla="*/ 2147483646 w 2235"/>
              <a:gd name="T7" fmla="*/ 2147483646 h 967"/>
              <a:gd name="T8" fmla="*/ 2147483646 w 2235"/>
              <a:gd name="T9" fmla="*/ 2147483646 h 967"/>
              <a:gd name="T10" fmla="*/ 2147483646 w 2235"/>
              <a:gd name="T11" fmla="*/ 2147483646 h 967"/>
              <a:gd name="T12" fmla="*/ 2147483646 w 2235"/>
              <a:gd name="T13" fmla="*/ 2147483646 h 9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35"/>
              <a:gd name="T22" fmla="*/ 0 h 967"/>
              <a:gd name="T23" fmla="*/ 2235 w 2235"/>
              <a:gd name="T24" fmla="*/ 967 h 9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35" h="967">
                <a:moveTo>
                  <a:pt x="0" y="967"/>
                </a:moveTo>
                <a:cubicBezTo>
                  <a:pt x="46" y="894"/>
                  <a:pt x="129" y="615"/>
                  <a:pt x="274" y="528"/>
                </a:cubicBezTo>
                <a:cubicBezTo>
                  <a:pt x="419" y="441"/>
                  <a:pt x="714" y="521"/>
                  <a:pt x="872" y="447"/>
                </a:cubicBezTo>
                <a:cubicBezTo>
                  <a:pt x="1030" y="373"/>
                  <a:pt x="1099" y="150"/>
                  <a:pt x="1221" y="83"/>
                </a:cubicBezTo>
                <a:cubicBezTo>
                  <a:pt x="1343" y="16"/>
                  <a:pt x="1488" y="0"/>
                  <a:pt x="1605" y="42"/>
                </a:cubicBezTo>
                <a:cubicBezTo>
                  <a:pt x="1722" y="84"/>
                  <a:pt x="1815" y="260"/>
                  <a:pt x="1920" y="336"/>
                </a:cubicBezTo>
                <a:cubicBezTo>
                  <a:pt x="2025" y="412"/>
                  <a:pt x="2170" y="467"/>
                  <a:pt x="2235" y="501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Text Box 75"/>
          <p:cNvSpPr txBox="1">
            <a:spLocks noChangeArrowheads="1"/>
          </p:cNvSpPr>
          <p:nvPr/>
        </p:nvSpPr>
        <p:spPr bwMode="auto">
          <a:xfrm>
            <a:off x="6143625" y="14605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solidFill>
                <a:srgbClr val="CC0000"/>
              </a:solidFill>
            </a:endParaRPr>
          </a:p>
        </p:txBody>
      </p:sp>
      <p:grpSp>
        <p:nvGrpSpPr>
          <p:cNvPr id="17" name="Group 76"/>
          <p:cNvGrpSpPr>
            <a:grpSpLocks/>
          </p:cNvGrpSpPr>
          <p:nvPr/>
        </p:nvGrpSpPr>
        <p:grpSpPr bwMode="auto">
          <a:xfrm>
            <a:off x="5795963" y="1352550"/>
            <a:ext cx="973137" cy="1987550"/>
            <a:chOff x="3469" y="1162"/>
            <a:chExt cx="613" cy="1252"/>
          </a:xfrm>
        </p:grpSpPr>
        <p:sp>
          <p:nvSpPr>
            <p:cNvPr id="18" name="Freeform 77"/>
            <p:cNvSpPr>
              <a:spLocks/>
            </p:cNvSpPr>
            <p:nvPr/>
          </p:nvSpPr>
          <p:spPr bwMode="auto">
            <a:xfrm>
              <a:off x="3547" y="1509"/>
              <a:ext cx="421" cy="905"/>
            </a:xfrm>
            <a:custGeom>
              <a:avLst/>
              <a:gdLst>
                <a:gd name="T0" fmla="*/ 0 w 421"/>
                <a:gd name="T1" fmla="*/ 905 h 905"/>
                <a:gd name="T2" fmla="*/ 421 w 421"/>
                <a:gd name="T3" fmla="*/ 0 h 905"/>
                <a:gd name="T4" fmla="*/ 0 60000 65536"/>
                <a:gd name="T5" fmla="*/ 0 60000 65536"/>
                <a:gd name="T6" fmla="*/ 0 w 421"/>
                <a:gd name="T7" fmla="*/ 0 h 905"/>
                <a:gd name="T8" fmla="*/ 421 w 421"/>
                <a:gd name="T9" fmla="*/ 905 h 9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1" h="905">
                  <a:moveTo>
                    <a:pt x="0" y="905"/>
                  </a:moveTo>
                  <a:lnTo>
                    <a:pt x="42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9" name="Object 78"/>
            <p:cNvGraphicFramePr>
              <a:graphicFrameLocks noChangeAspect="1"/>
            </p:cNvGraphicFramePr>
            <p:nvPr/>
          </p:nvGraphicFramePr>
          <p:xfrm>
            <a:off x="3469" y="1639"/>
            <a:ext cx="3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16" name="公式" r:id="rId9" imgW="126780" imgH="215526" progId="Equation.3">
                    <p:embed/>
                  </p:oleObj>
                </mc:Choice>
                <mc:Fallback>
                  <p:oleObj name="公式" r:id="rId9" imgW="126780" imgH="21552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9" y="1639"/>
                          <a:ext cx="3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79"/>
            <p:cNvGraphicFramePr>
              <a:graphicFrameLocks noChangeAspect="1"/>
            </p:cNvGraphicFramePr>
            <p:nvPr/>
          </p:nvGraphicFramePr>
          <p:xfrm>
            <a:off x="3873" y="1162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17" name="Equation" r:id="rId11" imgW="152517" imgH="238081" progId="Equation.3">
                    <p:embed/>
                  </p:oleObj>
                </mc:Choice>
                <mc:Fallback>
                  <p:oleObj name="Equation" r:id="rId11" imgW="152517" imgH="23808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3" y="1162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80"/>
          <p:cNvGrpSpPr>
            <a:grpSpLocks/>
          </p:cNvGrpSpPr>
          <p:nvPr/>
        </p:nvGrpSpPr>
        <p:grpSpPr bwMode="auto">
          <a:xfrm>
            <a:off x="5897563" y="1209675"/>
            <a:ext cx="2586037" cy="2133600"/>
            <a:chOff x="3969" y="2976"/>
            <a:chExt cx="1629" cy="1344"/>
          </a:xfrm>
        </p:grpSpPr>
        <p:sp>
          <p:nvSpPr>
            <p:cNvPr id="22" name="Line 81"/>
            <p:cNvSpPr>
              <a:spLocks noChangeShapeType="1"/>
            </p:cNvSpPr>
            <p:nvPr/>
          </p:nvSpPr>
          <p:spPr bwMode="auto">
            <a:xfrm flipV="1">
              <a:off x="3969" y="3216"/>
              <a:ext cx="1392" cy="1104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3" name="Object 82"/>
            <p:cNvGraphicFramePr>
              <a:graphicFrameLocks noChangeAspect="1"/>
            </p:cNvGraphicFramePr>
            <p:nvPr/>
          </p:nvGraphicFramePr>
          <p:xfrm>
            <a:off x="4604" y="3702"/>
            <a:ext cx="24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18" name="公式" r:id="rId13" imgW="139579" imgH="215713" progId="Equation.3">
                    <p:embed/>
                  </p:oleObj>
                </mc:Choice>
                <mc:Fallback>
                  <p:oleObj name="公式" r:id="rId13" imgW="139579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3702"/>
                          <a:ext cx="243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83"/>
            <p:cNvGraphicFramePr>
              <a:graphicFrameLocks noChangeAspect="1"/>
            </p:cNvGraphicFramePr>
            <p:nvPr/>
          </p:nvGraphicFramePr>
          <p:xfrm>
            <a:off x="5367" y="2976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19" name="Equation" r:id="rId15" imgW="180860" imgH="238081" progId="Equation.3">
                    <p:embed/>
                  </p:oleObj>
                </mc:Choice>
                <mc:Fallback>
                  <p:oleObj name="Equation" r:id="rId15" imgW="180860" imgH="23808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" y="2976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Freeform 84"/>
          <p:cNvSpPr>
            <a:spLocks/>
          </p:cNvSpPr>
          <p:nvPr/>
        </p:nvSpPr>
        <p:spPr bwMode="auto">
          <a:xfrm>
            <a:off x="6343650" y="1851025"/>
            <a:ext cx="914400" cy="628650"/>
          </a:xfrm>
          <a:custGeom>
            <a:avLst/>
            <a:gdLst>
              <a:gd name="T0" fmla="*/ 0 w 576"/>
              <a:gd name="T1" fmla="*/ 0 h 396"/>
              <a:gd name="T2" fmla="*/ 2147483646 w 576"/>
              <a:gd name="T3" fmla="*/ 2147483646 h 396"/>
              <a:gd name="T4" fmla="*/ 2147483646 w 576"/>
              <a:gd name="T5" fmla="*/ 2147483646 h 396"/>
              <a:gd name="T6" fmla="*/ 2147483646 w 576"/>
              <a:gd name="T7" fmla="*/ 2147483646 h 396"/>
              <a:gd name="T8" fmla="*/ 2147483646 w 576"/>
              <a:gd name="T9" fmla="*/ 2147483646 h 396"/>
              <a:gd name="T10" fmla="*/ 2147483646 w 576"/>
              <a:gd name="T11" fmla="*/ 2147483646 h 396"/>
              <a:gd name="T12" fmla="*/ 2147483646 w 576"/>
              <a:gd name="T13" fmla="*/ 2147483646 h 3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6"/>
              <a:gd name="T22" fmla="*/ 0 h 396"/>
              <a:gd name="T23" fmla="*/ 576 w 576"/>
              <a:gd name="T24" fmla="*/ 396 h 3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6" h="396">
                <a:moveTo>
                  <a:pt x="0" y="0"/>
                </a:moveTo>
                <a:lnTo>
                  <a:pt x="66" y="6"/>
                </a:lnTo>
                <a:lnTo>
                  <a:pt x="150" y="24"/>
                </a:lnTo>
                <a:lnTo>
                  <a:pt x="276" y="78"/>
                </a:lnTo>
                <a:lnTo>
                  <a:pt x="390" y="150"/>
                </a:lnTo>
                <a:lnTo>
                  <a:pt x="492" y="264"/>
                </a:lnTo>
                <a:lnTo>
                  <a:pt x="576" y="396"/>
                </a:lnTo>
              </a:path>
            </a:pathLst>
          </a:custGeom>
          <a:noFill/>
          <a:ln w="19050">
            <a:solidFill>
              <a:srgbClr val="0066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6" name="Group 85"/>
          <p:cNvGrpSpPr>
            <a:grpSpLocks/>
          </p:cNvGrpSpPr>
          <p:nvPr/>
        </p:nvGrpSpPr>
        <p:grpSpPr bwMode="auto">
          <a:xfrm>
            <a:off x="6561138" y="1222375"/>
            <a:ext cx="1524000" cy="685800"/>
            <a:chOff x="4080" y="960"/>
            <a:chExt cx="960" cy="432"/>
          </a:xfrm>
        </p:grpSpPr>
        <p:sp>
          <p:nvSpPr>
            <p:cNvPr id="27" name="Line 86"/>
            <p:cNvSpPr>
              <a:spLocks noChangeShapeType="1"/>
            </p:cNvSpPr>
            <p:nvPr/>
          </p:nvSpPr>
          <p:spPr bwMode="auto">
            <a:xfrm flipV="1">
              <a:off x="4080" y="1200"/>
              <a:ext cx="96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8" name="Object 87"/>
            <p:cNvGraphicFramePr>
              <a:graphicFrameLocks noChangeAspect="1"/>
            </p:cNvGraphicFramePr>
            <p:nvPr/>
          </p:nvGraphicFramePr>
          <p:xfrm>
            <a:off x="4368" y="960"/>
            <a:ext cx="432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0" name="公式" r:id="rId17" imgW="215619" imgH="164885" progId="Equation.3">
                    <p:embed/>
                  </p:oleObj>
                </mc:Choice>
                <mc:Fallback>
                  <p:oleObj name="公式" r:id="rId17" imgW="215619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960"/>
                          <a:ext cx="432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88"/>
          <p:cNvGrpSpPr>
            <a:grpSpLocks/>
          </p:cNvGrpSpPr>
          <p:nvPr/>
        </p:nvGrpSpPr>
        <p:grpSpPr bwMode="auto">
          <a:xfrm>
            <a:off x="5076825" y="698500"/>
            <a:ext cx="3635375" cy="3178175"/>
            <a:chOff x="3120" y="638"/>
            <a:chExt cx="2290" cy="2002"/>
          </a:xfrm>
        </p:grpSpPr>
        <p:sp>
          <p:nvSpPr>
            <p:cNvPr id="30" name="Line 89"/>
            <p:cNvSpPr>
              <a:spLocks noChangeShapeType="1"/>
            </p:cNvSpPr>
            <p:nvPr/>
          </p:nvSpPr>
          <p:spPr bwMode="auto">
            <a:xfrm flipV="1">
              <a:off x="3648" y="638"/>
              <a:ext cx="0" cy="1666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90"/>
            <p:cNvSpPr>
              <a:spLocks noChangeShapeType="1"/>
            </p:cNvSpPr>
            <p:nvPr/>
          </p:nvSpPr>
          <p:spPr bwMode="auto">
            <a:xfrm flipV="1">
              <a:off x="3648" y="2304"/>
              <a:ext cx="1728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Line 91"/>
            <p:cNvSpPr>
              <a:spLocks noChangeShapeType="1"/>
            </p:cNvSpPr>
            <p:nvPr/>
          </p:nvSpPr>
          <p:spPr bwMode="auto">
            <a:xfrm flipH="1">
              <a:off x="3216" y="2304"/>
              <a:ext cx="432" cy="336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3" name="Object 92"/>
            <p:cNvGraphicFramePr>
              <a:graphicFrameLocks noChangeAspect="1"/>
            </p:cNvGraphicFramePr>
            <p:nvPr/>
          </p:nvGraphicFramePr>
          <p:xfrm>
            <a:off x="5187" y="2352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1" name="公式" r:id="rId19" imgW="177646" imgH="190335" progId="Equation.3">
                    <p:embed/>
                  </p:oleObj>
                </mc:Choice>
                <mc:Fallback>
                  <p:oleObj name="公式" r:id="rId19" imgW="177646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7" y="2352"/>
                          <a:ext cx="22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93"/>
            <p:cNvGraphicFramePr>
              <a:graphicFrameLocks noChangeAspect="1"/>
            </p:cNvGraphicFramePr>
            <p:nvPr/>
          </p:nvGraphicFramePr>
          <p:xfrm>
            <a:off x="3383" y="672"/>
            <a:ext cx="22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2" name="公式" r:id="rId21" imgW="190417" imgH="241195" progId="Equation.3">
                    <p:embed/>
                  </p:oleObj>
                </mc:Choice>
                <mc:Fallback>
                  <p:oleObj name="公式" r:id="rId21" imgW="19041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3" y="672"/>
                          <a:ext cx="22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94"/>
            <p:cNvGraphicFramePr>
              <a:graphicFrameLocks noChangeAspect="1"/>
            </p:cNvGraphicFramePr>
            <p:nvPr/>
          </p:nvGraphicFramePr>
          <p:xfrm>
            <a:off x="3423" y="2112"/>
            <a:ext cx="216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3" name="Equation" r:id="rId23" imgW="152202" imgH="177569" progId="Equation.DSMT4">
                    <p:embed/>
                  </p:oleObj>
                </mc:Choice>
                <mc:Fallback>
                  <p:oleObj name="Equation" r:id="rId23" imgW="152202" imgH="17756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" y="2112"/>
                          <a:ext cx="216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95"/>
            <p:cNvGraphicFramePr>
              <a:graphicFrameLocks noChangeAspect="1"/>
            </p:cNvGraphicFramePr>
            <p:nvPr/>
          </p:nvGraphicFramePr>
          <p:xfrm>
            <a:off x="3120" y="240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4" name="Equation" r:id="rId25" imgW="164885" imgH="164885" progId="Equation.3">
                    <p:embed/>
                  </p:oleObj>
                </mc:Choice>
                <mc:Fallback>
                  <p:oleObj name="Equation" r:id="rId25" imgW="164885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40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96"/>
          <p:cNvGrpSpPr>
            <a:grpSpLocks/>
          </p:cNvGrpSpPr>
          <p:nvPr/>
        </p:nvGrpSpPr>
        <p:grpSpPr bwMode="auto">
          <a:xfrm>
            <a:off x="7197725" y="1584325"/>
            <a:ext cx="1279525" cy="1193800"/>
            <a:chOff x="1338" y="2840"/>
            <a:chExt cx="768" cy="720"/>
          </a:xfrm>
        </p:grpSpPr>
        <p:sp>
          <p:nvSpPr>
            <p:cNvPr id="38" name="Line 97"/>
            <p:cNvSpPr>
              <a:spLocks noChangeShapeType="1"/>
            </p:cNvSpPr>
            <p:nvPr/>
          </p:nvSpPr>
          <p:spPr bwMode="auto">
            <a:xfrm>
              <a:off x="1850" y="2840"/>
              <a:ext cx="256" cy="257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Line 98"/>
            <p:cNvSpPr>
              <a:spLocks noChangeShapeType="1"/>
            </p:cNvSpPr>
            <p:nvPr/>
          </p:nvSpPr>
          <p:spPr bwMode="auto">
            <a:xfrm>
              <a:off x="1338" y="3303"/>
              <a:ext cx="256" cy="257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Line 99"/>
            <p:cNvSpPr>
              <a:spLocks noChangeShapeType="1"/>
            </p:cNvSpPr>
            <p:nvPr/>
          </p:nvSpPr>
          <p:spPr bwMode="auto">
            <a:xfrm flipH="1">
              <a:off x="1458" y="2985"/>
              <a:ext cx="564" cy="463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1" name="Object 100"/>
            <p:cNvGraphicFramePr>
              <a:graphicFrameLocks noChangeAspect="1"/>
            </p:cNvGraphicFramePr>
            <p:nvPr/>
          </p:nvGraphicFramePr>
          <p:xfrm>
            <a:off x="1645" y="3203"/>
            <a:ext cx="37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5" name="公式" r:id="rId27" imgW="304668" imgH="228501" progId="Equation.3">
                    <p:embed/>
                  </p:oleObj>
                </mc:Choice>
                <mc:Fallback>
                  <p:oleObj name="公式" r:id="rId27" imgW="30466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5" y="3203"/>
                          <a:ext cx="373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101"/>
          <p:cNvGraphicFramePr>
            <a:graphicFrameLocks noGrp="1" noChangeAspect="1"/>
          </p:cNvGraphicFramePr>
          <p:nvPr>
            <p:ph sz="half" idx="1"/>
          </p:nvPr>
        </p:nvGraphicFramePr>
        <p:xfrm>
          <a:off x="684213" y="950913"/>
          <a:ext cx="36004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公式" r:id="rId29" imgW="1285998" imgH="152512" progId="Equation.3">
                  <p:embed/>
                </p:oleObj>
              </mc:Choice>
              <mc:Fallback>
                <p:oleObj name="公式" r:id="rId29" imgW="1285998" imgH="1525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50913"/>
                        <a:ext cx="36004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74361524"/>
              </p:ext>
            </p:extLst>
          </p:nvPr>
        </p:nvGraphicFramePr>
        <p:xfrm>
          <a:off x="4357787" y="4216772"/>
          <a:ext cx="23034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7" name="公式" r:id="rId31" imgW="647588" imgH="180855" progId="Equation.3">
                  <p:embed/>
                </p:oleObj>
              </mc:Choice>
              <mc:Fallback>
                <p:oleObj name="公式" r:id="rId31" imgW="647588" imgH="18085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787" y="4216772"/>
                        <a:ext cx="23034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107"/>
          <p:cNvGrpSpPr>
            <a:grpSpLocks/>
          </p:cNvGrpSpPr>
          <p:nvPr/>
        </p:nvGrpSpPr>
        <p:grpSpPr bwMode="auto">
          <a:xfrm>
            <a:off x="611560" y="1684339"/>
            <a:ext cx="4268207" cy="834892"/>
            <a:chOff x="348" y="924"/>
            <a:chExt cx="3007" cy="632"/>
          </a:xfrm>
        </p:grpSpPr>
        <p:graphicFrame>
          <p:nvGraphicFramePr>
            <p:cNvPr id="45" name="Object 1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5311391"/>
                </p:ext>
              </p:extLst>
            </p:nvPr>
          </p:nvGraphicFramePr>
          <p:xfrm>
            <a:off x="348" y="924"/>
            <a:ext cx="3007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8" name="Equation" r:id="rId33" imgW="1752480" imgH="279360" progId="Equation.DSMT4">
                    <p:embed/>
                  </p:oleObj>
                </mc:Choice>
                <mc:Fallback>
                  <p:oleObj name="Equation" r:id="rId33" imgW="17524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" y="924"/>
                          <a:ext cx="3007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105"/>
            <p:cNvSpPr>
              <a:spLocks noChangeShapeType="1"/>
            </p:cNvSpPr>
            <p:nvPr/>
          </p:nvSpPr>
          <p:spPr bwMode="auto">
            <a:xfrm>
              <a:off x="364" y="1217"/>
              <a:ext cx="1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Line 106"/>
            <p:cNvSpPr>
              <a:spLocks noChangeShapeType="1"/>
            </p:cNvSpPr>
            <p:nvPr/>
          </p:nvSpPr>
          <p:spPr bwMode="auto">
            <a:xfrm>
              <a:off x="727" y="1217"/>
              <a:ext cx="1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8" name="Rectangle 31"/>
          <p:cNvSpPr>
            <a:spLocks noChangeArrowheads="1"/>
          </p:cNvSpPr>
          <p:nvPr/>
        </p:nvSpPr>
        <p:spPr bwMode="auto">
          <a:xfrm>
            <a:off x="350838" y="2674938"/>
            <a:ext cx="21336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49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261369"/>
              </p:ext>
            </p:extLst>
          </p:nvPr>
        </p:nvGraphicFramePr>
        <p:xfrm>
          <a:off x="1979712" y="4077072"/>
          <a:ext cx="24606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公式" r:id="rId35" imgW="1019297" imgH="200021" progId="Equation.3">
                  <p:embed/>
                </p:oleObj>
              </mc:Choice>
              <mc:Fallback>
                <p:oleObj name="公式" r:id="rId35" imgW="1019297" imgH="20002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077072"/>
                        <a:ext cx="24606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96635"/>
              </p:ext>
            </p:extLst>
          </p:nvPr>
        </p:nvGraphicFramePr>
        <p:xfrm>
          <a:off x="2039086" y="3254498"/>
          <a:ext cx="2370137" cy="971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0" name="Equation" r:id="rId37" imgW="1117440" imgH="317160" progId="Equation.DSMT4">
                  <p:embed/>
                </p:oleObj>
              </mc:Choice>
              <mc:Fallback>
                <p:oleObj name="Equation" r:id="rId37" imgW="111744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086" y="3254498"/>
                        <a:ext cx="2370137" cy="971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976500"/>
              </p:ext>
            </p:extLst>
          </p:nvPr>
        </p:nvGraphicFramePr>
        <p:xfrm>
          <a:off x="407135" y="3427650"/>
          <a:ext cx="17176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Equation" r:id="rId39" imgW="583920" imgH="203040" progId="Equation.DSMT4">
                  <p:embed/>
                </p:oleObj>
              </mc:Choice>
              <mc:Fallback>
                <p:oleObj name="Equation" r:id="rId39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35" y="3427650"/>
                        <a:ext cx="17176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121"/>
          <p:cNvSpPr txBox="1">
            <a:spLocks noChangeArrowheads="1"/>
          </p:cNvSpPr>
          <p:nvPr/>
        </p:nvSpPr>
        <p:spPr bwMode="auto">
          <a:xfrm>
            <a:off x="272764" y="4771486"/>
            <a:ext cx="42992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i="1" dirty="0">
                <a:solidFill>
                  <a:srgbClr val="FFFFFF"/>
                </a:solidFill>
                <a:ea typeface="华文细黑" pitchFamily="2" charset="-122"/>
              </a:rPr>
              <a:t>When the particle moves along a straight line and never changes </a:t>
            </a:r>
            <a:r>
              <a:rPr kumimoji="0" lang="en-US" altLang="zh-CN" i="1" dirty="0" smtClean="0">
                <a:solidFill>
                  <a:srgbClr val="FFFFFF"/>
                </a:solidFill>
                <a:ea typeface="华文细黑" pitchFamily="2" charset="-122"/>
              </a:rPr>
              <a:t>its direction</a:t>
            </a:r>
            <a:r>
              <a:rPr kumimoji="0" lang="en-US" altLang="zh-CN" i="1" dirty="0">
                <a:solidFill>
                  <a:srgbClr val="FFFFFF"/>
                </a:solidFill>
                <a:ea typeface="华文细黑" pitchFamily="2" charset="-122"/>
              </a:rPr>
              <a:t>, then </a:t>
            </a:r>
            <a:r>
              <a:rPr kumimoji="0" lang="en-US" altLang="zh-CN" i="1">
                <a:solidFill>
                  <a:srgbClr val="FFFFFF"/>
                </a:solidFill>
                <a:ea typeface="华文细黑" pitchFamily="2" charset="-122"/>
              </a:rPr>
              <a:t>we </a:t>
            </a:r>
            <a:r>
              <a:rPr kumimoji="0" lang="en-US" altLang="zh-CN" i="1" smtClean="0">
                <a:solidFill>
                  <a:srgbClr val="FFFFFF"/>
                </a:solidFill>
                <a:ea typeface="华文细黑" pitchFamily="2" charset="-122"/>
              </a:rPr>
              <a:t>have:</a:t>
            </a:r>
          </a:p>
        </p:txBody>
      </p:sp>
      <p:graphicFrame>
        <p:nvGraphicFramePr>
          <p:cNvPr id="53" name="Object 12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91740681"/>
              </p:ext>
            </p:extLst>
          </p:nvPr>
        </p:nvGraphicFramePr>
        <p:xfrm>
          <a:off x="3790950" y="5495925"/>
          <a:ext cx="14239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2" name="Equation" r:id="rId41" imgW="609480" imgH="253800" progId="Equation.DSMT4">
                  <p:embed/>
                </p:oleObj>
              </mc:Choice>
              <mc:Fallback>
                <p:oleObj name="Equation" r:id="rId41" imgW="609480" imgH="253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5495925"/>
                        <a:ext cx="14239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718303"/>
              </p:ext>
            </p:extLst>
          </p:nvPr>
        </p:nvGraphicFramePr>
        <p:xfrm>
          <a:off x="5795963" y="5060756"/>
          <a:ext cx="2763838" cy="80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Equation" r:id="rId43" imgW="1104840" imgH="291960" progId="Equation.DSMT4">
                  <p:embed/>
                </p:oleObj>
              </mc:Choice>
              <mc:Fallback>
                <p:oleObj name="Equation" r:id="rId43" imgW="11048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060756"/>
                        <a:ext cx="2763838" cy="800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26487"/>
              </p:ext>
            </p:extLst>
          </p:nvPr>
        </p:nvGraphicFramePr>
        <p:xfrm>
          <a:off x="6772895" y="5830019"/>
          <a:ext cx="15208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4" name="公式" r:id="rId45" imgW="485894" imgH="180855" progId="Equation.3">
                  <p:embed/>
                </p:oleObj>
              </mc:Choice>
              <mc:Fallback>
                <p:oleObj name="公式" r:id="rId45" imgW="485894" imgH="1808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895" y="5830019"/>
                        <a:ext cx="15208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AutoShape 128"/>
          <p:cNvSpPr>
            <a:spLocks noChangeArrowheads="1"/>
          </p:cNvSpPr>
          <p:nvPr/>
        </p:nvSpPr>
        <p:spPr bwMode="auto">
          <a:xfrm>
            <a:off x="6083995" y="6005908"/>
            <a:ext cx="576263" cy="360363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6877050" y="836613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5" name="Equation" r:id="rId47" imgW="142799" imgH="85839" progId="Equation.3">
                  <p:embed/>
                </p:oleObj>
              </mc:Choice>
              <mc:Fallback>
                <p:oleObj name="Equation" r:id="rId47" imgW="142799" imgH="858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836613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501596524"/>
              </p:ext>
            </p:extLst>
          </p:nvPr>
        </p:nvGraphicFramePr>
        <p:xfrm>
          <a:off x="1084263" y="6238875"/>
          <a:ext cx="22288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6" name="Equation" r:id="rId49" imgW="914400" imgH="253800" progId="Equation.DSMT4">
                  <p:embed/>
                </p:oleObj>
              </mc:Choice>
              <mc:Fallback>
                <p:oleObj name="Equation" r:id="rId49" imgW="914400" imgH="253800" progId="Equation.DSMT4">
                  <p:embed/>
                  <p:pic>
                    <p:nvPicPr>
                      <p:cNvPr id="53" name="Object 1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6238875"/>
                        <a:ext cx="22288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21"/>
          <p:cNvSpPr txBox="1">
            <a:spLocks noChangeArrowheads="1"/>
          </p:cNvSpPr>
          <p:nvPr/>
        </p:nvSpPr>
        <p:spPr bwMode="auto">
          <a:xfrm>
            <a:off x="208886" y="5910371"/>
            <a:ext cx="4299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kumimoji="0" lang="en-US" altLang="zh-CN" i="1" smtClean="0">
                <a:solidFill>
                  <a:srgbClr val="FFFFFF"/>
                </a:solidFill>
                <a:ea typeface="华文细黑" pitchFamily="2" charset="-122"/>
              </a:rPr>
              <a:t>If O is on the straight line, we have</a:t>
            </a:r>
            <a:endParaRPr kumimoji="0" lang="en-US" altLang="zh-CN" i="1" dirty="0">
              <a:solidFill>
                <a:srgbClr val="FFFFFF"/>
              </a:solidFill>
              <a:ea typeface="华文细黑" pitchFamily="2" charset="-122"/>
            </a:endParaRPr>
          </a:p>
        </p:txBody>
      </p:sp>
      <p:sp>
        <p:nvSpPr>
          <p:cNvPr id="60" name="AutoShape 20"/>
          <p:cNvSpPr>
            <a:spLocks noChangeAspect="1" noChangeArrowheads="1"/>
          </p:cNvSpPr>
          <p:nvPr/>
        </p:nvSpPr>
        <p:spPr bwMode="auto">
          <a:xfrm>
            <a:off x="8317532" y="5896091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473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5" grpId="0" animBg="1"/>
      <p:bldP spid="48" grpId="0"/>
      <p:bldP spid="52" grpId="0"/>
      <p:bldP spid="56" grpId="0" animBg="1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304800" y="228600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二</a:t>
            </a:r>
            <a:r>
              <a:rPr lang="en-US" altLang="zh-CN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速度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Velocity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381000" y="762000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1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平均速度</a:t>
            </a:r>
            <a:r>
              <a:rPr lang="zh-CN" altLang="en-US" sz="2200">
                <a:solidFill>
                  <a:srgbClr val="FFFFCC"/>
                </a:solidFill>
              </a:rPr>
              <a:t>（</a:t>
            </a:r>
            <a:r>
              <a:rPr lang="en-US" altLang="zh-CN" sz="2200" b="0" i="1">
                <a:solidFill>
                  <a:srgbClr val="FFFFCC"/>
                </a:solidFill>
                <a:latin typeface="Arial" panose="020B0604020202020204" pitchFamily="34" charset="0"/>
              </a:rPr>
              <a:t>Average Velocity</a:t>
            </a:r>
            <a:r>
              <a:rPr lang="zh-CN" altLang="en-US" sz="2200">
                <a:solidFill>
                  <a:srgbClr val="FFFFCC"/>
                </a:solidFill>
              </a:rPr>
              <a:t>）</a:t>
            </a:r>
          </a:p>
        </p:txBody>
      </p:sp>
      <p:sp>
        <p:nvSpPr>
          <p:cNvPr id="143377" name="Line 17"/>
          <p:cNvSpPr>
            <a:spLocks noChangeShapeType="1"/>
          </p:cNvSpPr>
          <p:nvPr/>
        </p:nvSpPr>
        <p:spPr bwMode="auto">
          <a:xfrm flipV="1">
            <a:off x="6736080" y="1226864"/>
            <a:ext cx="1722119" cy="139441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8" name="Line 18"/>
          <p:cNvSpPr>
            <a:spLocks noChangeShapeType="1"/>
          </p:cNvSpPr>
          <p:nvPr/>
        </p:nvSpPr>
        <p:spPr bwMode="auto">
          <a:xfrm>
            <a:off x="7263130" y="633886"/>
            <a:ext cx="1195070" cy="592979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9" name="Rectangle 19"/>
          <p:cNvSpPr>
            <a:spLocks noChangeArrowheads="1"/>
          </p:cNvSpPr>
          <p:nvPr/>
        </p:nvSpPr>
        <p:spPr bwMode="auto">
          <a:xfrm>
            <a:off x="6233001" y="296590"/>
            <a:ext cx="44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 dirty="0">
                <a:solidFill>
                  <a:srgbClr val="66FFCC"/>
                </a:solidFill>
              </a:rPr>
              <a:t>z</a:t>
            </a:r>
          </a:p>
        </p:txBody>
      </p:sp>
      <p:graphicFrame>
        <p:nvGraphicFramePr>
          <p:cNvPr id="1433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801607"/>
              </p:ext>
            </p:extLst>
          </p:nvPr>
        </p:nvGraphicFramePr>
        <p:xfrm>
          <a:off x="8077200" y="464865"/>
          <a:ext cx="4238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5" name="Equation" r:id="rId3" imgW="152517" imgH="95287" progId="Equation.DSMT4">
                  <p:embed/>
                </p:oleObj>
              </mc:Choice>
              <mc:Fallback>
                <p:oleObj name="Equation" r:id="rId3" imgW="152517" imgH="95287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64865"/>
                        <a:ext cx="4238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795963" y="116632"/>
            <a:ext cx="3138487" cy="3052763"/>
            <a:chOff x="3648" y="288"/>
            <a:chExt cx="1977" cy="1923"/>
          </a:xfrm>
        </p:grpSpPr>
        <p:sp>
          <p:nvSpPr>
            <p:cNvPr id="49176" name="Line 23"/>
            <p:cNvSpPr>
              <a:spLocks noChangeShapeType="1"/>
            </p:cNvSpPr>
            <p:nvPr/>
          </p:nvSpPr>
          <p:spPr bwMode="auto">
            <a:xfrm flipH="1" flipV="1">
              <a:off x="4214" y="431"/>
              <a:ext cx="10" cy="1441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Line 24"/>
            <p:cNvSpPr>
              <a:spLocks noChangeShapeType="1"/>
            </p:cNvSpPr>
            <p:nvPr/>
          </p:nvSpPr>
          <p:spPr bwMode="auto">
            <a:xfrm>
              <a:off x="4224" y="1872"/>
              <a:ext cx="1392" cy="0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8" name="Line 25"/>
            <p:cNvSpPr>
              <a:spLocks noChangeShapeType="1"/>
            </p:cNvSpPr>
            <p:nvPr/>
          </p:nvSpPr>
          <p:spPr bwMode="auto">
            <a:xfrm flipH="1">
              <a:off x="3744" y="1872"/>
              <a:ext cx="480" cy="257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26"/>
            <p:cNvSpPr>
              <a:spLocks noChangeShapeType="1"/>
            </p:cNvSpPr>
            <p:nvPr/>
          </p:nvSpPr>
          <p:spPr bwMode="auto">
            <a:xfrm flipV="1">
              <a:off x="4224" y="596"/>
              <a:ext cx="332" cy="12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Rectangle 27"/>
            <p:cNvSpPr>
              <a:spLocks noChangeArrowheads="1"/>
            </p:cNvSpPr>
            <p:nvPr/>
          </p:nvSpPr>
          <p:spPr bwMode="auto">
            <a:xfrm>
              <a:off x="3648" y="182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CC"/>
                  </a:solidFill>
                </a:rPr>
                <a:t>x</a:t>
              </a:r>
            </a:p>
          </p:txBody>
        </p:sp>
        <p:sp>
          <p:nvSpPr>
            <p:cNvPr id="49181" name="Rectangle 28"/>
            <p:cNvSpPr>
              <a:spLocks noChangeArrowheads="1"/>
            </p:cNvSpPr>
            <p:nvPr/>
          </p:nvSpPr>
          <p:spPr bwMode="auto">
            <a:xfrm>
              <a:off x="5441" y="1920"/>
              <a:ext cx="1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 dirty="0">
                  <a:solidFill>
                    <a:srgbClr val="66FFCC"/>
                  </a:solidFill>
                </a:rPr>
                <a:t>y</a:t>
              </a:r>
            </a:p>
          </p:txBody>
        </p:sp>
        <p:sp>
          <p:nvSpPr>
            <p:cNvPr id="49182" name="Rectangle 29"/>
            <p:cNvSpPr>
              <a:spLocks noChangeArrowheads="1"/>
            </p:cNvSpPr>
            <p:nvPr/>
          </p:nvSpPr>
          <p:spPr bwMode="auto">
            <a:xfrm>
              <a:off x="4613" y="816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800" i="1">
                <a:solidFill>
                  <a:srgbClr val="66FFCC"/>
                </a:solidFill>
              </a:endParaRPr>
            </a:p>
          </p:txBody>
        </p:sp>
        <p:sp>
          <p:nvSpPr>
            <p:cNvPr id="49183" name="Rectangle 30"/>
            <p:cNvSpPr>
              <a:spLocks noChangeArrowheads="1"/>
            </p:cNvSpPr>
            <p:nvPr/>
          </p:nvSpPr>
          <p:spPr bwMode="auto">
            <a:xfrm>
              <a:off x="3984" y="15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CC"/>
                  </a:solidFill>
                </a:rPr>
                <a:t>o</a:t>
              </a:r>
            </a:p>
          </p:txBody>
        </p:sp>
        <p:sp>
          <p:nvSpPr>
            <p:cNvPr id="49184" name="Freeform 31"/>
            <p:cNvSpPr>
              <a:spLocks/>
            </p:cNvSpPr>
            <p:nvPr/>
          </p:nvSpPr>
          <p:spPr bwMode="auto">
            <a:xfrm>
              <a:off x="3693" y="560"/>
              <a:ext cx="1824" cy="816"/>
            </a:xfrm>
            <a:custGeom>
              <a:avLst/>
              <a:gdLst>
                <a:gd name="T0" fmla="*/ 0 w 1824"/>
                <a:gd name="T1" fmla="*/ 38 h 984"/>
                <a:gd name="T2" fmla="*/ 288 w 1824"/>
                <a:gd name="T3" fmla="*/ 15 h 984"/>
                <a:gd name="T4" fmla="*/ 768 w 1824"/>
                <a:gd name="T5" fmla="*/ 2 h 984"/>
                <a:gd name="T6" fmla="*/ 1392 w 1824"/>
                <a:gd name="T7" fmla="*/ 8 h 984"/>
                <a:gd name="T8" fmla="*/ 1824 w 1824"/>
                <a:gd name="T9" fmla="*/ 49 h 9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84"/>
                <a:gd name="T17" fmla="*/ 1824 w 1824"/>
                <a:gd name="T18" fmla="*/ 984 h 9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84">
                  <a:moveTo>
                    <a:pt x="0" y="744"/>
                  </a:moveTo>
                  <a:cubicBezTo>
                    <a:pt x="80" y="588"/>
                    <a:pt x="160" y="432"/>
                    <a:pt x="288" y="312"/>
                  </a:cubicBezTo>
                  <a:cubicBezTo>
                    <a:pt x="416" y="192"/>
                    <a:pt x="584" y="48"/>
                    <a:pt x="768" y="24"/>
                  </a:cubicBezTo>
                  <a:cubicBezTo>
                    <a:pt x="952" y="0"/>
                    <a:pt x="1216" y="8"/>
                    <a:pt x="1392" y="168"/>
                  </a:cubicBezTo>
                  <a:cubicBezTo>
                    <a:pt x="1568" y="328"/>
                    <a:pt x="1696" y="656"/>
                    <a:pt x="1824" y="984"/>
                  </a:cubicBezTo>
                </a:path>
              </a:pathLst>
            </a:custGeom>
            <a:noFill/>
            <a:ln w="22225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5" name="Oval 32"/>
            <p:cNvSpPr>
              <a:spLocks noChangeArrowheads="1"/>
            </p:cNvSpPr>
            <p:nvPr/>
          </p:nvSpPr>
          <p:spPr bwMode="auto">
            <a:xfrm flipV="1">
              <a:off x="4512" y="528"/>
              <a:ext cx="96" cy="96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49186" name="Object 33"/>
            <p:cNvGraphicFramePr>
              <a:graphicFrameLocks noChangeAspect="1"/>
            </p:cNvGraphicFramePr>
            <p:nvPr/>
          </p:nvGraphicFramePr>
          <p:xfrm>
            <a:off x="4416" y="288"/>
            <a:ext cx="3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666" name="Equation" r:id="rId5" imgW="114185" imgH="76121" progId="Equation.3">
                    <p:embed/>
                  </p:oleObj>
                </mc:Choice>
                <mc:Fallback>
                  <p:oleObj name="Equation" r:id="rId5" imgW="114185" imgH="76121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"/>
                          <a:ext cx="3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396" name="Rectangle 36"/>
          <p:cNvSpPr>
            <a:spLocks noChangeArrowheads="1"/>
          </p:cNvSpPr>
          <p:nvPr/>
        </p:nvSpPr>
        <p:spPr bwMode="auto">
          <a:xfrm>
            <a:off x="468313" y="1341438"/>
            <a:ext cx="4824412" cy="1143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7207" name="Object 39"/>
          <p:cNvGraphicFramePr>
            <a:graphicFrameLocks noChangeAspect="1"/>
          </p:cNvGraphicFramePr>
          <p:nvPr/>
        </p:nvGraphicFramePr>
        <p:xfrm>
          <a:off x="2051050" y="1484313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7" name="公式" r:id="rId7" imgW="1295446" imgH="371429" progId="Equation.3">
                  <p:embed/>
                </p:oleObj>
              </mc:Choice>
              <mc:Fallback>
                <p:oleObj name="公式" r:id="rId7" imgW="1295446" imgH="37142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484313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8" name="Object 40"/>
          <p:cNvGraphicFramePr>
            <a:graphicFrameLocks noChangeAspect="1"/>
          </p:cNvGraphicFramePr>
          <p:nvPr/>
        </p:nvGraphicFramePr>
        <p:xfrm>
          <a:off x="684213" y="148431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8" name="公式" r:id="rId9" imgW="514237" imgH="323920" progId="Equation.3">
                  <p:embed/>
                </p:oleObj>
              </mc:Choice>
              <mc:Fallback>
                <p:oleObj name="公式" r:id="rId9" imgW="514237" imgH="32392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8431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9" name="Object 41"/>
          <p:cNvGraphicFramePr>
            <a:graphicFrameLocks noChangeAspect="1"/>
          </p:cNvGraphicFramePr>
          <p:nvPr/>
        </p:nvGraphicFramePr>
        <p:xfrm>
          <a:off x="4572000" y="765175"/>
          <a:ext cx="1584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9" name="公式" r:id="rId11" imgW="514237" imgH="114182" progId="Equation.3">
                  <p:embed/>
                </p:oleObj>
              </mc:Choice>
              <mc:Fallback>
                <p:oleObj name="公式" r:id="rId11" imgW="514237" imgH="114182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15843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325438" y="3044825"/>
            <a:ext cx="77517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是矢量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，表示</a:t>
            </a:r>
            <a:r>
              <a:rPr lang="zh-CN" altLang="en-US" dirty="0" smtClean="0">
                <a:solidFill>
                  <a:srgbClr val="FFFF00"/>
                </a:solidFill>
              </a:rPr>
              <a:t>质点</a:t>
            </a:r>
            <a:r>
              <a:rPr lang="zh-CN" altLang="en-US" dirty="0">
                <a:solidFill>
                  <a:srgbClr val="FFFF00"/>
                </a:solidFill>
              </a:rPr>
              <a:t>位矢大小和</a:t>
            </a:r>
            <a:r>
              <a:rPr lang="zh-CN" altLang="en-US" dirty="0" smtClean="0">
                <a:solidFill>
                  <a:srgbClr val="FFFF00"/>
                </a:solidFill>
              </a:rPr>
              <a:t>方向</a:t>
            </a:r>
            <a:r>
              <a:rPr lang="zh-CN" altLang="en-US" dirty="0" smtClean="0">
                <a:solidFill>
                  <a:srgbClr val="FFFF00"/>
                </a:solidFill>
              </a:rPr>
              <a:t>随时间</a:t>
            </a:r>
            <a:r>
              <a:rPr lang="zh-CN" altLang="en-US" dirty="0" smtClean="0">
                <a:solidFill>
                  <a:srgbClr val="FFFF00"/>
                </a:solidFill>
              </a:rPr>
              <a:t>的</a:t>
            </a:r>
            <a:r>
              <a:rPr lang="zh-CN" altLang="en-US" dirty="0">
                <a:solidFill>
                  <a:srgbClr val="FFFF00"/>
                </a:solidFill>
              </a:rPr>
              <a:t>变化</a:t>
            </a:r>
          </a:p>
          <a:p>
            <a:pPr eaLnBrk="1" hangingPunct="1"/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278544" name="Rectangle 16"/>
          <p:cNvSpPr>
            <a:spLocks noChangeArrowheads="1"/>
          </p:cNvSpPr>
          <p:nvPr/>
        </p:nvSpPr>
        <p:spPr bwMode="auto">
          <a:xfrm>
            <a:off x="712788" y="26114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Discuss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78545" name="Rectangle 17"/>
          <p:cNvSpPr>
            <a:spLocks noChangeArrowheads="1"/>
          </p:cNvSpPr>
          <p:nvPr/>
        </p:nvSpPr>
        <p:spPr bwMode="auto">
          <a:xfrm>
            <a:off x="325438" y="4124325"/>
            <a:ext cx="8280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由于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位移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与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所起始时刻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及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间隔大小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有关，所以谈到平均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   速度时应指明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哪一时刻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开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始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哪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段时间内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的平均值。</a:t>
            </a:r>
          </a:p>
        </p:txBody>
      </p:sp>
      <p:sp>
        <p:nvSpPr>
          <p:cNvPr id="278546" name="Rectangle 18"/>
          <p:cNvSpPr>
            <a:spLocks noChangeArrowheads="1"/>
          </p:cNvSpPr>
          <p:nvPr/>
        </p:nvSpPr>
        <p:spPr bwMode="auto">
          <a:xfrm>
            <a:off x="325438" y="5176838"/>
            <a:ext cx="83169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位矢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大小的变化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对速度有贡献，位矢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方向的变化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同样对 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   速度有贡献。</a:t>
            </a:r>
          </a:p>
        </p:txBody>
      </p:sp>
      <p:sp>
        <p:nvSpPr>
          <p:cNvPr id="278548" name="AutoShape 20"/>
          <p:cNvSpPr>
            <a:spLocks noChangeAspect="1" noChangeArrowheads="1"/>
          </p:cNvSpPr>
          <p:nvPr/>
        </p:nvSpPr>
        <p:spPr bwMode="auto">
          <a:xfrm>
            <a:off x="323850" y="2565400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278549" name="Rectangle 21"/>
          <p:cNvSpPr>
            <a:spLocks noChangeArrowheads="1"/>
          </p:cNvSpPr>
          <p:nvPr/>
        </p:nvSpPr>
        <p:spPr bwMode="auto">
          <a:xfrm>
            <a:off x="325438" y="3548063"/>
            <a:ext cx="8280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直角坐标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系中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7855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828528"/>
              </p:ext>
            </p:extLst>
          </p:nvPr>
        </p:nvGraphicFramePr>
        <p:xfrm>
          <a:off x="2873703" y="3501172"/>
          <a:ext cx="3848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70" name="Equation" r:id="rId13" imgW="1714394" imgH="228634" progId="Equation.DSMT4">
                  <p:embed/>
                </p:oleObj>
              </mc:Choice>
              <mc:Fallback>
                <p:oleObj name="Equation" r:id="rId13" imgW="1714394" imgH="228634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703" y="3501172"/>
                        <a:ext cx="38481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23329"/>
              </p:ext>
            </p:extLst>
          </p:nvPr>
        </p:nvGraphicFramePr>
        <p:xfrm>
          <a:off x="7092950" y="1047478"/>
          <a:ext cx="6699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71" name="Equation" r:id="rId15" imgW="276150" imgH="238081" progId="Equation.DSMT4">
                  <p:embed/>
                </p:oleObj>
              </mc:Choice>
              <mc:Fallback>
                <p:oleObj name="Equation" r:id="rId15" imgW="276150" imgH="23808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047478"/>
                        <a:ext cx="6699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54374"/>
              </p:ext>
            </p:extLst>
          </p:nvPr>
        </p:nvGraphicFramePr>
        <p:xfrm>
          <a:off x="7524750" y="1839640"/>
          <a:ext cx="11445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72" name="Equation" r:id="rId17" imgW="562017" imgH="238081" progId="Equation.DSMT4">
                  <p:embed/>
                </p:oleObj>
              </mc:Choice>
              <mc:Fallback>
                <p:oleObj name="Equation" r:id="rId17" imgW="562017" imgH="23808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839640"/>
                        <a:ext cx="1144588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2455863" y="5649913"/>
            <a:ext cx="8316912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如圆周运动。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388" y="6211888"/>
            <a:ext cx="9072562" cy="512177"/>
            <a:chOff x="179388" y="6211888"/>
            <a:chExt cx="9072562" cy="512177"/>
          </a:xfrm>
        </p:grpSpPr>
        <p:sp>
          <p:nvSpPr>
            <p:cNvPr id="278547" name="Rectangle 19"/>
            <p:cNvSpPr>
              <a:spLocks noChangeArrowheads="1"/>
            </p:cNvSpPr>
            <p:nvPr/>
          </p:nvSpPr>
          <p:spPr bwMode="auto">
            <a:xfrm>
              <a:off x="179388" y="6211888"/>
              <a:ext cx="90725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179388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ea typeface="楷体_GB2312" pitchFamily="49" charset="-122"/>
                </a:rPr>
                <a:t>(5) 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它只能对时间   </a:t>
              </a:r>
              <a:r>
                <a:rPr lang="zh-CN" altLang="en-US" dirty="0" smtClean="0">
                  <a:solidFill>
                    <a:srgbClr val="FFFFFF"/>
                  </a:solidFill>
                  <a:ea typeface="楷体_GB2312" pitchFamily="49" charset="-122"/>
                </a:rPr>
                <a:t> 内质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点位矢随时间变化的情况作一</a:t>
              </a:r>
              <a:r>
                <a:rPr lang="zh-CN" altLang="en-US" dirty="0">
                  <a:solidFill>
                    <a:srgbClr val="66FFFF"/>
                  </a:solidFill>
                  <a:ea typeface="楷体_GB2312" pitchFamily="49" charset="-122"/>
                </a:rPr>
                <a:t>粗略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描述。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8553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44935086"/>
                    </p:ext>
                  </p:extLst>
                </p:nvPr>
              </p:nvGraphicFramePr>
              <p:xfrm>
                <a:off x="2628900" y="6262688"/>
                <a:ext cx="390525" cy="3381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9673" name="Equation" r:id="rId19" imgW="19166" imgH="9448" progId="Equation.DSMT4">
                        <p:embed/>
                      </p:oleObj>
                    </mc:Choice>
                    <mc:Fallback>
                      <p:oleObj name="Equation" r:id="rId19" imgW="19166" imgH="9448" progId="Equation.DSMT4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28900" y="6262688"/>
                              <a:ext cx="390525" cy="338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hlink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8553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44935086"/>
                    </p:ext>
                  </p:extLst>
                </p:nvPr>
              </p:nvGraphicFramePr>
              <p:xfrm>
                <a:off x="2628900" y="6262688"/>
                <a:ext cx="390525" cy="3381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9277" name="Equation" r:id="rId21" imgW="19166" imgH="9448" progId="Equation.DSMT4">
                        <p:embed/>
                      </p:oleObj>
                    </mc:Choice>
                    <mc:Fallback>
                      <p:oleObj name="Equation" r:id="rId21" imgW="19166" imgH="9448" progId="Equation.DSMT4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28900" y="6262688"/>
                              <a:ext cx="390525" cy="338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hlink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2590471" y="6262400"/>
                  <a:ext cx="5800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471" y="6262400"/>
                  <a:ext cx="580095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27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 build="p" autoUpdateAnimBg="0"/>
      <p:bldP spid="143363" grpId="0" autoUpdateAnimBg="0"/>
      <p:bldP spid="143377" grpId="0" animBg="1"/>
      <p:bldP spid="143378" grpId="0" animBg="1"/>
      <p:bldP spid="143379" grpId="0" autoUpdateAnimBg="0"/>
      <p:bldP spid="143396" grpId="0" animBg="1"/>
      <p:bldP spid="278543" grpId="0"/>
      <p:bldP spid="278544" grpId="0"/>
      <p:bldP spid="278545" grpId="0"/>
      <p:bldP spid="278546" grpId="0" autoUpdateAnimBg="0"/>
      <p:bldP spid="278549" grpId="0"/>
      <p:bldP spid="3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8" name="Rectangle 8"/>
          <p:cNvSpPr>
            <a:spLocks noChangeArrowheads="1"/>
          </p:cNvSpPr>
          <p:nvPr/>
        </p:nvSpPr>
        <p:spPr bwMode="auto">
          <a:xfrm>
            <a:off x="250825" y="260350"/>
            <a:ext cx="4495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CC"/>
                </a:solidFill>
                <a:ea typeface="楷体_GB2312" pitchFamily="49" charset="-122"/>
              </a:rPr>
              <a:t>4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：</a:t>
            </a:r>
            <a:r>
              <a:rPr lang="zh-CN" altLang="en-US" sz="2200" dirty="0">
                <a:solidFill>
                  <a:srgbClr val="FFFFCC"/>
                </a:solidFill>
                <a:ea typeface="楷体_GB2312" pitchFamily="49" charset="-122"/>
              </a:rPr>
              <a:t>自由落体运动的</a:t>
            </a:r>
            <a:r>
              <a:rPr lang="zh-CN" altLang="en-US" sz="2000" dirty="0">
                <a:solidFill>
                  <a:srgbClr val="FFFFCC"/>
                </a:solidFill>
                <a:ea typeface="楷体_GB2312" pitchFamily="49" charset="-122"/>
              </a:rPr>
              <a:t>          ？</a:t>
            </a:r>
          </a:p>
        </p:txBody>
      </p:sp>
      <p:graphicFrame>
        <p:nvGraphicFramePr>
          <p:cNvPr id="143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328024"/>
              </p:ext>
            </p:extLst>
          </p:nvPr>
        </p:nvGraphicFramePr>
        <p:xfrm>
          <a:off x="3044329" y="254000"/>
          <a:ext cx="6635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8" name="Equation" r:id="rId3" imgW="266702" imgH="314203" progId="Equation.DSMT4">
                  <p:embed/>
                </p:oleObj>
              </mc:Choice>
              <mc:Fallback>
                <p:oleObj name="Equation" r:id="rId3" imgW="266702" imgH="31420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329" y="254000"/>
                        <a:ext cx="6635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03232"/>
              </p:ext>
            </p:extLst>
          </p:nvPr>
        </p:nvGraphicFramePr>
        <p:xfrm>
          <a:off x="4452689" y="1931988"/>
          <a:ext cx="2938462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9" name="Equation" r:id="rId5" imgW="1142930" imgH="323920" progId="Equation.3">
                  <p:embed/>
                </p:oleObj>
              </mc:Choice>
              <mc:Fallback>
                <p:oleObj name="Equation" r:id="rId5" imgW="1142930" imgH="3239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689" y="1931988"/>
                        <a:ext cx="2938462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903088"/>
              </p:ext>
            </p:extLst>
          </p:nvPr>
        </p:nvGraphicFramePr>
        <p:xfrm>
          <a:off x="2982788" y="931863"/>
          <a:ext cx="59817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0" name="Equation" r:id="rId7" imgW="2905104" imgH="323920" progId="Equation.3">
                  <p:embed/>
                </p:oleObj>
              </mc:Choice>
              <mc:Fallback>
                <p:oleObj name="Equation" r:id="rId7" imgW="2905104" imgH="3239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788" y="931863"/>
                        <a:ext cx="5981700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109549"/>
              </p:ext>
            </p:extLst>
          </p:nvPr>
        </p:nvGraphicFramePr>
        <p:xfrm>
          <a:off x="788863" y="931863"/>
          <a:ext cx="153193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1" name="Equation" r:id="rId9" imgW="552569" imgH="323920" progId="Equation.3">
                  <p:embed/>
                </p:oleObj>
              </mc:Choice>
              <mc:Fallback>
                <p:oleObj name="Equation" r:id="rId9" imgW="552569" imgH="3239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63" y="931863"/>
                        <a:ext cx="153193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3" name="AutoShape 13"/>
          <p:cNvSpPr>
            <a:spLocks noChangeArrowheads="1"/>
          </p:cNvSpPr>
          <p:nvPr/>
        </p:nvSpPr>
        <p:spPr bwMode="auto">
          <a:xfrm>
            <a:off x="2358900" y="1036638"/>
            <a:ext cx="533400" cy="6096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433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534684"/>
              </p:ext>
            </p:extLst>
          </p:nvPr>
        </p:nvGraphicFramePr>
        <p:xfrm>
          <a:off x="760164" y="1931988"/>
          <a:ext cx="29019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2" name="Equation" r:id="rId11" imgW="1276280" imgH="323920" progId="Equation.DSMT4">
                  <p:embed/>
                </p:oleObj>
              </mc:Choice>
              <mc:Fallback>
                <p:oleObj name="Equation" r:id="rId11" imgW="1276280" imgH="32392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64" y="1931988"/>
                        <a:ext cx="290195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5" name="AutoShape 15"/>
          <p:cNvSpPr>
            <a:spLocks noChangeArrowheads="1"/>
          </p:cNvSpPr>
          <p:nvPr/>
        </p:nvSpPr>
        <p:spPr bwMode="auto">
          <a:xfrm rot="10800000">
            <a:off x="7462589" y="1784350"/>
            <a:ext cx="8382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22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6" name="AutoShape 16"/>
          <p:cNvSpPr>
            <a:spLocks noChangeArrowheads="1"/>
          </p:cNvSpPr>
          <p:nvPr/>
        </p:nvSpPr>
        <p:spPr bwMode="auto">
          <a:xfrm flipH="1">
            <a:off x="3766889" y="2012950"/>
            <a:ext cx="533400" cy="6096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2835275"/>
            <a:ext cx="6096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smtClean="0">
                <a:solidFill>
                  <a:srgbClr val="FFFFCC"/>
                </a:solidFill>
                <a:ea typeface="楷体_GB2312" pitchFamily="49" charset="-122"/>
              </a:rPr>
              <a:t>2. 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瞬时速度</a:t>
            </a:r>
            <a:r>
              <a:rPr lang="en-US" altLang="zh-CN" sz="2200">
                <a:solidFill>
                  <a:srgbClr val="FFFFCC"/>
                </a:solidFill>
                <a:ea typeface="楷体_GB2312" pitchFamily="49" charset="-122"/>
              </a:rPr>
              <a:t>( Instantaneous velocity )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01298"/>
              </p:ext>
            </p:extLst>
          </p:nvPr>
        </p:nvGraphicFramePr>
        <p:xfrm>
          <a:off x="309563" y="3355975"/>
          <a:ext cx="49768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3" name="Equation" r:id="rId13" imgW="1952752" imgH="323920" progId="Equation.DSMT4">
                  <p:embed/>
                </p:oleObj>
              </mc:Choice>
              <mc:Fallback>
                <p:oleObj name="Equation" r:id="rId13" imgW="1952752" imgH="32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3355975"/>
                        <a:ext cx="4976812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4"/>
          <p:cNvSpPr>
            <a:spLocks/>
          </p:cNvSpPr>
          <p:nvPr/>
        </p:nvSpPr>
        <p:spPr bwMode="auto">
          <a:xfrm>
            <a:off x="5715000" y="3622675"/>
            <a:ext cx="2971800" cy="1955800"/>
          </a:xfrm>
          <a:custGeom>
            <a:avLst/>
            <a:gdLst>
              <a:gd name="T0" fmla="*/ 2147483646 w 1816"/>
              <a:gd name="T1" fmla="*/ 2147483646 h 992"/>
              <a:gd name="T2" fmla="*/ 2147483646 w 1816"/>
              <a:gd name="T3" fmla="*/ 2147483646 h 992"/>
              <a:gd name="T4" fmla="*/ 2147483646 w 1816"/>
              <a:gd name="T5" fmla="*/ 2147483646 h 992"/>
              <a:gd name="T6" fmla="*/ 2147483646 w 1816"/>
              <a:gd name="T7" fmla="*/ 2147483646 h 992"/>
              <a:gd name="T8" fmla="*/ 2147483646 w 1816"/>
              <a:gd name="T9" fmla="*/ 2147483646 h 992"/>
              <a:gd name="T10" fmla="*/ 2147483646 w 1816"/>
              <a:gd name="T11" fmla="*/ 2147483646 h 992"/>
              <a:gd name="T12" fmla="*/ 2147483646 w 1816"/>
              <a:gd name="T13" fmla="*/ 2147483646 h 9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16"/>
              <a:gd name="T22" fmla="*/ 0 h 992"/>
              <a:gd name="T23" fmla="*/ 1816 w 1816"/>
              <a:gd name="T24" fmla="*/ 992 h 9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16" h="992">
                <a:moveTo>
                  <a:pt x="16" y="992"/>
                </a:moveTo>
                <a:cubicBezTo>
                  <a:pt x="8" y="864"/>
                  <a:pt x="0" y="736"/>
                  <a:pt x="64" y="608"/>
                </a:cubicBezTo>
                <a:cubicBezTo>
                  <a:pt x="128" y="480"/>
                  <a:pt x="280" y="320"/>
                  <a:pt x="400" y="224"/>
                </a:cubicBezTo>
                <a:cubicBezTo>
                  <a:pt x="520" y="128"/>
                  <a:pt x="624" y="64"/>
                  <a:pt x="784" y="32"/>
                </a:cubicBezTo>
                <a:cubicBezTo>
                  <a:pt x="944" y="0"/>
                  <a:pt x="1200" y="16"/>
                  <a:pt x="1360" y="32"/>
                </a:cubicBezTo>
                <a:cubicBezTo>
                  <a:pt x="1520" y="48"/>
                  <a:pt x="1672" y="112"/>
                  <a:pt x="1744" y="128"/>
                </a:cubicBezTo>
                <a:cubicBezTo>
                  <a:pt x="1816" y="144"/>
                  <a:pt x="1804" y="136"/>
                  <a:pt x="1792" y="128"/>
                </a:cubicBez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15000" y="3749675"/>
            <a:ext cx="1143000" cy="16002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5715000" y="3673475"/>
            <a:ext cx="1905000" cy="1676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15000" y="4283075"/>
            <a:ext cx="0" cy="10668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219700" y="5175250"/>
            <a:ext cx="5810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A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8382000" y="3292475"/>
            <a:ext cx="3873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543800" y="3216275"/>
            <a:ext cx="463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B’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5219700" y="3951288"/>
          <a:ext cx="4984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4" name="Equation" r:id="rId15" imgW="114185" imgH="161960" progId="Equation.DSMT4">
                  <p:embed/>
                </p:oleObj>
              </mc:Choice>
              <mc:Fallback>
                <p:oleObj name="Equation" r:id="rId15" imgW="114185" imgH="1619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951288"/>
                        <a:ext cx="4984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85699" y="915901"/>
            <a:ext cx="95790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smtClean="0">
                <a:solidFill>
                  <a:schemeClr val="hlink"/>
                </a:solidFill>
                <a:ea typeface="楷体_GB2312" pitchFamily="49" charset="-122"/>
              </a:rPr>
              <a:t>运动学方程</a:t>
            </a:r>
            <a:endParaRPr lang="zh-CN" altLang="en-US" sz="2200">
              <a:solidFill>
                <a:schemeClr val="hlink"/>
              </a:solidFill>
              <a:ea typeface="楷体_GB2312" pitchFamily="49" charset="-122"/>
            </a:endParaRPr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037167"/>
              </p:ext>
            </p:extLst>
          </p:nvPr>
        </p:nvGraphicFramePr>
        <p:xfrm>
          <a:off x="1930400" y="5751513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5" name="Equation" r:id="rId17" imgW="2324191" imgH="323920" progId="Equation.DSMT4">
                  <p:embed/>
                </p:oleObj>
              </mc:Choice>
              <mc:Fallback>
                <p:oleObj name="Equation" r:id="rId17" imgW="2324191" imgH="32392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5751513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7235825" y="4672013"/>
          <a:ext cx="6191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6" name="Equation" r:id="rId19" imgW="152517" imgH="95287" progId="Equation.DSMT4">
                  <p:embed/>
                </p:oleObj>
              </mc:Choice>
              <mc:Fallback>
                <p:oleObj name="Equation" r:id="rId19" imgW="152517" imgH="952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672013"/>
                        <a:ext cx="6191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5715000" y="3825875"/>
            <a:ext cx="2667000" cy="1524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6705600" y="3216275"/>
            <a:ext cx="557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B’’</a:t>
            </a:r>
          </a:p>
        </p:txBody>
      </p:sp>
      <p:graphicFrame>
        <p:nvGraphicFramePr>
          <p:cNvPr id="25" name="Object 26"/>
          <p:cNvGraphicFramePr>
            <a:graphicFrameLocks noChangeAspect="1"/>
          </p:cNvGraphicFramePr>
          <p:nvPr/>
        </p:nvGraphicFramePr>
        <p:xfrm>
          <a:off x="2235200" y="4540250"/>
          <a:ext cx="14224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27" name="Equation" r:id="rId21" imgW="457280" imgH="323920" progId="Equation.DSMT4">
                  <p:embed/>
                </p:oleObj>
              </mc:Choice>
              <mc:Fallback>
                <p:oleObj name="Equation" r:id="rId21" imgW="457280" imgH="32392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4540250"/>
                        <a:ext cx="14224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7"/>
          <p:cNvSpPr>
            <a:spLocks noChangeArrowheads="1"/>
          </p:cNvSpPr>
          <p:nvPr/>
        </p:nvSpPr>
        <p:spPr bwMode="auto">
          <a:xfrm>
            <a:off x="2133600" y="4578350"/>
            <a:ext cx="1676400" cy="819150"/>
          </a:xfrm>
          <a:prstGeom prst="bracketPair">
            <a:avLst>
              <a:gd name="adj" fmla="val 16667"/>
            </a:avLst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 flipV="1">
            <a:off x="1066800" y="4325938"/>
            <a:ext cx="990600" cy="914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54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V="1">
            <a:off x="5715000" y="4359275"/>
            <a:ext cx="381000" cy="990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AutoShape 32"/>
          <p:cNvSpPr>
            <a:spLocks noChangeArrowheads="1"/>
          </p:cNvSpPr>
          <p:nvPr/>
        </p:nvSpPr>
        <p:spPr bwMode="auto">
          <a:xfrm>
            <a:off x="3886200" y="4511675"/>
            <a:ext cx="304800" cy="30480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403225" y="6107113"/>
            <a:ext cx="2743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build="p" autoUpdateAnimBg="0"/>
      <p:bldP spid="143373" grpId="0" animBg="1"/>
      <p:bldP spid="143375" grpId="0" animBg="1"/>
      <p:bldP spid="143376" grpId="0" animBg="1"/>
      <p:bldP spid="2" grpId="0" build="p" autoUpdateAnimBg="0"/>
      <p:bldP spid="4" grpId="0" animBg="1"/>
      <p:bldP spid="5" grpId="0" animBg="1"/>
      <p:bldP spid="6" grpId="0" animBg="1"/>
      <p:bldP spid="7" grpId="0" animBg="1"/>
      <p:bldP spid="8" grpId="0" build="p" autoUpdateAnimBg="0"/>
      <p:bldP spid="9" grpId="0" build="p" autoUpdateAnimBg="0" advAuto="0"/>
      <p:bldP spid="10" grpId="0" build="p" autoUpdateAnimBg="0" advAuto="0"/>
      <p:bldP spid="12" grpId="0" build="p" autoUpdateAnimBg="0"/>
      <p:bldP spid="18" grpId="0" animBg="1"/>
      <p:bldP spid="19" grpId="0" build="p" autoUpdateAnimBg="0" advAuto="0"/>
      <p:bldP spid="26" grpId="0" animBg="1"/>
      <p:bldP spid="27" grpId="0" animBg="1"/>
      <p:bldP spid="30" grpId="0" animBg="1"/>
      <p:bldP spid="3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835150" y="404813"/>
            <a:ext cx="691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速度的性质：</a:t>
            </a:r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矢量性 、瞬时性、 相对性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835150" y="955675"/>
            <a:ext cx="691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严格区分速度（</a:t>
            </a:r>
            <a:r>
              <a:rPr lang="en-US" altLang="zh-CN" sz="2200" i="1">
                <a:solidFill>
                  <a:srgbClr val="FFFF00"/>
                </a:solidFill>
                <a:ea typeface="楷体_GB2312" pitchFamily="49" charset="-122"/>
              </a:rPr>
              <a:t>velocity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）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与速率（</a:t>
            </a:r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speed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）</a:t>
            </a:r>
            <a:endParaRPr lang="en-US" altLang="zh-CN" sz="2200">
              <a:solidFill>
                <a:srgbClr val="FFFFCC"/>
              </a:solidFill>
              <a:ea typeface="楷体_GB2312" pitchFamily="49" charset="-122"/>
            </a:endParaRPr>
          </a:p>
        </p:txBody>
      </p:sp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330200" y="477838"/>
            <a:ext cx="1477963" cy="833437"/>
            <a:chOff x="1248" y="2640"/>
            <a:chExt cx="903" cy="528"/>
          </a:xfrm>
        </p:grpSpPr>
        <p:sp>
          <p:nvSpPr>
            <p:cNvPr id="51212" name="AutoShape 21"/>
            <p:cNvSpPr>
              <a:spLocks noChangeArrowheads="1"/>
            </p:cNvSpPr>
            <p:nvPr/>
          </p:nvSpPr>
          <p:spPr bwMode="auto">
            <a:xfrm>
              <a:off x="1248" y="2640"/>
              <a:ext cx="864" cy="528"/>
            </a:xfrm>
            <a:prstGeom prst="bevel">
              <a:avLst>
                <a:gd name="adj" fmla="val 12500"/>
              </a:avLst>
            </a:prstGeom>
            <a:solidFill>
              <a:srgbClr val="969696"/>
            </a:solidFill>
            <a:ln w="158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1213" name="Rectangle 22"/>
            <p:cNvSpPr>
              <a:spLocks noChangeArrowheads="1"/>
            </p:cNvSpPr>
            <p:nvPr/>
          </p:nvSpPr>
          <p:spPr bwMode="auto">
            <a:xfrm>
              <a:off x="1335" y="2734"/>
              <a:ext cx="81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Discuss</a:t>
              </a:r>
            </a:p>
          </p:txBody>
        </p:sp>
      </p:grpSp>
      <p:graphicFrame>
        <p:nvGraphicFramePr>
          <p:cNvPr id="23" name="Object 23"/>
          <p:cNvGraphicFramePr>
            <a:graphicFrameLocks noChangeAspect="1"/>
          </p:cNvGraphicFramePr>
          <p:nvPr/>
        </p:nvGraphicFramePr>
        <p:xfrm>
          <a:off x="5435600" y="1687513"/>
          <a:ext cx="10001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0" name="Equation" r:id="rId3" imgW="285867" imgH="342816" progId="Equation.DSMT4">
                  <p:embed/>
                </p:oleObj>
              </mc:Choice>
              <mc:Fallback>
                <p:oleObj name="Equation" r:id="rId3" imgW="285867" imgH="34281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687513"/>
                        <a:ext cx="100012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216150" y="1774825"/>
            <a:ext cx="838200" cy="762000"/>
          </a:xfrm>
          <a:prstGeom prst="leftRightArrow">
            <a:avLst>
              <a:gd name="adj1" fmla="val 50000"/>
              <a:gd name="adj2" fmla="val 22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8" name="Object 29"/>
          <p:cNvGraphicFramePr>
            <a:graphicFrameLocks noChangeAspect="1"/>
          </p:cNvGraphicFramePr>
          <p:nvPr/>
        </p:nvGraphicFramePr>
        <p:xfrm>
          <a:off x="3182938" y="1627188"/>
          <a:ext cx="236378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1" name="Equation" r:id="rId5" imgW="723981" imgH="380876" progId="Equation.DSMT4">
                  <p:embed/>
                </p:oleObj>
              </mc:Choice>
              <mc:Fallback>
                <p:oleObj name="Equation" r:id="rId5" imgW="723981" imgH="380876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1627188"/>
                        <a:ext cx="236378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0"/>
          <p:cNvGraphicFramePr>
            <a:graphicFrameLocks noChangeAspect="1"/>
          </p:cNvGraphicFramePr>
          <p:nvPr/>
        </p:nvGraphicFramePr>
        <p:xfrm>
          <a:off x="6507163" y="1670050"/>
          <a:ext cx="10001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2" name="Equation" r:id="rId7" imgW="295315" imgH="342816" progId="Equation.DSMT4">
                  <p:embed/>
                </p:oleObj>
              </mc:Choice>
              <mc:Fallback>
                <p:oleObj name="Equation" r:id="rId7" imgW="295315" imgH="342816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1670050"/>
                        <a:ext cx="10001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5" name="Object 43"/>
          <p:cNvGraphicFramePr>
            <a:graphicFrameLocks noChangeAspect="1"/>
          </p:cNvGraphicFramePr>
          <p:nvPr/>
        </p:nvGraphicFramePr>
        <p:xfrm>
          <a:off x="977900" y="1658938"/>
          <a:ext cx="115252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3" name="公式" r:id="rId9" imgW="409500" imgH="342816" progId="Equation.3">
                  <p:embed/>
                </p:oleObj>
              </mc:Choice>
              <mc:Fallback>
                <p:oleObj name="公式" r:id="rId9" imgW="409500" imgH="34281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658938"/>
                        <a:ext cx="115252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4067175" y="2636838"/>
            <a:ext cx="3168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（以圆周运动为例）</a:t>
            </a:r>
            <a:endParaRPr lang="en-US" altLang="zh-CN" sz="220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59777" name="Rectangle 33"/>
          <p:cNvSpPr>
            <a:spLocks noChangeArrowheads="1"/>
          </p:cNvSpPr>
          <p:nvPr/>
        </p:nvSpPr>
        <p:spPr bwMode="auto">
          <a:xfrm>
            <a:off x="220663" y="3284538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Caution</a:t>
            </a:r>
            <a:endParaRPr lang="zh-CN" altLang="en-US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59783" name="Object 39"/>
          <p:cNvGraphicFramePr>
            <a:graphicFrameLocks noChangeAspect="1"/>
          </p:cNvGraphicFramePr>
          <p:nvPr/>
        </p:nvGraphicFramePr>
        <p:xfrm>
          <a:off x="468313" y="3933825"/>
          <a:ext cx="43799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4" name="Equation" r:id="rId11" imgW="1609657" imgH="180855" progId="Equation.DSMT4">
                  <p:embed/>
                </p:oleObj>
              </mc:Choice>
              <mc:Fallback>
                <p:oleObj name="Equation" r:id="rId11" imgW="1609657" imgH="18085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33825"/>
                        <a:ext cx="4379912" cy="5048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5" name="Object 41"/>
          <p:cNvGraphicFramePr>
            <a:graphicFrameLocks noChangeAspect="1"/>
          </p:cNvGraphicFramePr>
          <p:nvPr/>
        </p:nvGraphicFramePr>
        <p:xfrm>
          <a:off x="6084888" y="3716338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5" name="Equation" r:id="rId13" imgW="704816" imgH="333368" progId="Equation.DSMT4">
                  <p:embed/>
                </p:oleObj>
              </mc:Choice>
              <mc:Fallback>
                <p:oleObj name="Equation" r:id="rId13" imgW="704816" imgH="33336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716338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6" name="AutoShape 42"/>
          <p:cNvSpPr>
            <a:spLocks noChangeArrowheads="1"/>
          </p:cNvSpPr>
          <p:nvPr/>
        </p:nvSpPr>
        <p:spPr bwMode="auto">
          <a:xfrm rot="16200000" flipH="1">
            <a:off x="5173663" y="3932238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2496" name="Text Box 32"/>
          <p:cNvSpPr txBox="1">
            <a:spLocks noChangeArrowheads="1"/>
          </p:cNvSpPr>
          <p:nvPr/>
        </p:nvSpPr>
        <p:spPr bwMode="auto">
          <a:xfrm>
            <a:off x="323850" y="5084763"/>
            <a:ext cx="8280400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35000"/>
              </a:lnSpc>
              <a:defRPr/>
            </a:pPr>
            <a:r>
              <a:rPr kumimoji="0" lang="zh-CN" altLang="en-US" sz="2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      历史上，正是由于牛顿在处理这类基本力学问题时需要一种适当的数学工具，才促使他创建了微积分。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300"/>
                                        <p:tgtEl>
                                          <p:spTgt spid="15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1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utoUpdateAnimBg="0"/>
      <p:bldP spid="15" grpId="0" build="p" autoUpdateAnimBg="0"/>
      <p:bldP spid="24" grpId="0" animBg="1"/>
      <p:bldP spid="2" grpId="0" build="p" autoUpdateAnimBg="0"/>
      <p:bldP spid="159777" grpId="0" autoUpdateAnimBg="0"/>
      <p:bldP spid="159786" grpId="0" animBg="1"/>
      <p:bldP spid="624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88" name="Rectangle 44"/>
          <p:cNvSpPr>
            <a:spLocks noChangeArrowheads="1"/>
          </p:cNvSpPr>
          <p:nvPr/>
        </p:nvSpPr>
        <p:spPr bwMode="auto">
          <a:xfrm>
            <a:off x="468313" y="404813"/>
            <a:ext cx="418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问题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:  </a:t>
            </a:r>
          </a:p>
        </p:txBody>
      </p:sp>
      <p:sp>
        <p:nvSpPr>
          <p:cNvPr id="159789" name="Rectangle 45"/>
          <p:cNvSpPr>
            <a:spLocks noChangeArrowheads="1"/>
          </p:cNvSpPr>
          <p:nvPr/>
        </p:nvSpPr>
        <p:spPr bwMode="auto">
          <a:xfrm>
            <a:off x="1379538" y="404813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已知</a:t>
            </a:r>
          </a:p>
        </p:txBody>
      </p:sp>
      <p:graphicFrame>
        <p:nvGraphicFramePr>
          <p:cNvPr id="159790" name="Object 46"/>
          <p:cNvGraphicFramePr>
            <a:graphicFrameLocks noChangeAspect="1"/>
          </p:cNvGraphicFramePr>
          <p:nvPr/>
        </p:nvGraphicFramePr>
        <p:xfrm>
          <a:off x="2189163" y="447675"/>
          <a:ext cx="3898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1" name="Equation" r:id="rId3" imgW="1581044" imgH="142795" progId="Equation.3">
                  <p:embed/>
                </p:oleObj>
              </mc:Choice>
              <mc:Fallback>
                <p:oleObj name="Equation" r:id="rId3" imgW="1581044" imgH="14279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47675"/>
                        <a:ext cx="3898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3" name="Rectangle 49"/>
          <p:cNvSpPr>
            <a:spLocks noChangeArrowheads="1"/>
          </p:cNvSpPr>
          <p:nvPr/>
        </p:nvSpPr>
        <p:spPr bwMode="auto">
          <a:xfrm>
            <a:off x="388938" y="213995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• 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学生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：先求</a:t>
            </a:r>
          </a:p>
        </p:txBody>
      </p:sp>
      <p:graphicFrame>
        <p:nvGraphicFramePr>
          <p:cNvPr id="159794" name="Object 50"/>
          <p:cNvGraphicFramePr>
            <a:graphicFrameLocks noChangeAspect="1"/>
          </p:cNvGraphicFramePr>
          <p:nvPr/>
        </p:nvGraphicFramePr>
        <p:xfrm>
          <a:off x="693738" y="1420813"/>
          <a:ext cx="3422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2" name="Equation" r:id="rId5" imgW="1238219" imgH="219186" progId="Equation.3">
                  <p:embed/>
                </p:oleObj>
              </mc:Choice>
              <mc:Fallback>
                <p:oleObj name="Equation" r:id="rId5" imgW="1238219" imgH="21918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420813"/>
                        <a:ext cx="34226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5" name="Object 51"/>
          <p:cNvGraphicFramePr>
            <a:graphicFrameLocks noChangeAspect="1"/>
          </p:cNvGraphicFramePr>
          <p:nvPr/>
        </p:nvGraphicFramePr>
        <p:xfrm>
          <a:off x="5076825" y="1341438"/>
          <a:ext cx="19304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3" name="Equation" r:id="rId7" imgW="590631" imgH="333368" progId="Equation.DSMT4">
                  <p:embed/>
                </p:oleObj>
              </mc:Choice>
              <mc:Fallback>
                <p:oleObj name="Equation" r:id="rId7" imgW="590631" imgH="333368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341438"/>
                        <a:ext cx="19304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6" name="Rectangle 52"/>
          <p:cNvSpPr>
            <a:spLocks noChangeArrowheads="1"/>
          </p:cNvSpPr>
          <p:nvPr/>
        </p:nvSpPr>
        <p:spPr bwMode="auto">
          <a:xfrm>
            <a:off x="388938" y="99695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• 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学生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1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：先求</a:t>
            </a:r>
          </a:p>
        </p:txBody>
      </p:sp>
      <p:graphicFrame>
        <p:nvGraphicFramePr>
          <p:cNvPr id="159797" name="Object 53"/>
          <p:cNvGraphicFramePr>
            <a:graphicFrameLocks noChangeAspect="1"/>
          </p:cNvGraphicFramePr>
          <p:nvPr/>
        </p:nvGraphicFramePr>
        <p:xfrm>
          <a:off x="600075" y="2708275"/>
          <a:ext cx="32178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4" name="Equation" r:id="rId9" imgW="1200157" imgH="333368" progId="Equation.3">
                  <p:embed/>
                </p:oleObj>
              </mc:Choice>
              <mc:Fallback>
                <p:oleObj name="Equation" r:id="rId9" imgW="1200157" imgH="333368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708275"/>
                        <a:ext cx="32178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8" name="Object 54"/>
          <p:cNvGraphicFramePr>
            <a:graphicFrameLocks noChangeAspect="1"/>
          </p:cNvGraphicFramePr>
          <p:nvPr/>
        </p:nvGraphicFramePr>
        <p:xfrm>
          <a:off x="4432300" y="2633663"/>
          <a:ext cx="388778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5" name="Equation" r:id="rId11" imgW="1809684" imgH="447550" progId="Equation.DSMT4">
                  <p:embed/>
                </p:oleObj>
              </mc:Choice>
              <mc:Fallback>
                <p:oleObj name="Equation" r:id="rId11" imgW="1809684" imgH="44755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633663"/>
                        <a:ext cx="3887788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9" name="Rectangle 55"/>
          <p:cNvSpPr>
            <a:spLocks noChangeArrowheads="1"/>
          </p:cNvSpPr>
          <p:nvPr/>
        </p:nvSpPr>
        <p:spPr bwMode="auto">
          <a:xfrm>
            <a:off x="617538" y="3865563"/>
            <a:ext cx="741521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>
                <a:solidFill>
                  <a:srgbClr val="FFFF66"/>
                </a:solidFill>
                <a:ea typeface="楷体_GB2312" pitchFamily="49" charset="-122"/>
              </a:rPr>
              <a:t>哪个结果是正确的？哪个结果是错误的？  </a:t>
            </a:r>
            <a:r>
              <a:rPr lang="en-US" altLang="zh-CN" sz="2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Why?</a:t>
            </a:r>
          </a:p>
        </p:txBody>
      </p:sp>
      <p:sp>
        <p:nvSpPr>
          <p:cNvPr id="159800" name="AutoShape 56"/>
          <p:cNvSpPr>
            <a:spLocks noChangeArrowheads="1"/>
          </p:cNvSpPr>
          <p:nvPr/>
        </p:nvSpPr>
        <p:spPr bwMode="auto">
          <a:xfrm>
            <a:off x="3894138" y="2825750"/>
            <a:ext cx="395287" cy="609600"/>
          </a:xfrm>
          <a:prstGeom prst="rightArrow">
            <a:avLst>
              <a:gd name="adj1" fmla="val 50000"/>
              <a:gd name="adj2" fmla="val 28125"/>
            </a:avLst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9801" name="AutoShape 57"/>
          <p:cNvSpPr>
            <a:spLocks noChangeArrowheads="1"/>
          </p:cNvSpPr>
          <p:nvPr/>
        </p:nvSpPr>
        <p:spPr bwMode="auto">
          <a:xfrm>
            <a:off x="4284663" y="1484313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7167563" y="1565275"/>
            <a:ext cx="381000" cy="533400"/>
            <a:chOff x="4848" y="2400"/>
            <a:chExt cx="288" cy="432"/>
          </a:xfrm>
        </p:grpSpPr>
        <p:sp>
          <p:nvSpPr>
            <p:cNvPr id="68623" name="Line 59"/>
            <p:cNvSpPr>
              <a:spLocks noChangeShapeType="1"/>
            </p:cNvSpPr>
            <p:nvPr/>
          </p:nvSpPr>
          <p:spPr bwMode="auto">
            <a:xfrm>
              <a:off x="4848" y="2400"/>
              <a:ext cx="288" cy="432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60"/>
            <p:cNvSpPr>
              <a:spLocks noChangeShapeType="1"/>
            </p:cNvSpPr>
            <p:nvPr/>
          </p:nvSpPr>
          <p:spPr bwMode="auto">
            <a:xfrm flipH="1">
              <a:off x="4848" y="2400"/>
              <a:ext cx="288" cy="432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8248650" y="2860675"/>
            <a:ext cx="609600" cy="685800"/>
            <a:chOff x="5088" y="3168"/>
            <a:chExt cx="528" cy="576"/>
          </a:xfrm>
        </p:grpSpPr>
        <p:sp>
          <p:nvSpPr>
            <p:cNvPr id="68626" name="Line 62"/>
            <p:cNvSpPr>
              <a:spLocks noChangeShapeType="1"/>
            </p:cNvSpPr>
            <p:nvPr/>
          </p:nvSpPr>
          <p:spPr bwMode="auto">
            <a:xfrm>
              <a:off x="5088" y="3456"/>
              <a:ext cx="144" cy="288"/>
            </a:xfrm>
            <a:prstGeom prst="line">
              <a:avLst/>
            </a:prstGeom>
            <a:noFill/>
            <a:ln w="349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7" name="Line 63"/>
            <p:cNvSpPr>
              <a:spLocks noChangeShapeType="1"/>
            </p:cNvSpPr>
            <p:nvPr/>
          </p:nvSpPr>
          <p:spPr bwMode="auto">
            <a:xfrm flipV="1">
              <a:off x="5232" y="3168"/>
              <a:ext cx="384" cy="576"/>
            </a:xfrm>
            <a:prstGeom prst="line">
              <a:avLst/>
            </a:prstGeom>
            <a:noFill/>
            <a:ln w="349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62495" name="Object 31"/>
          <p:cNvGraphicFramePr>
            <a:graphicFrameLocks noChangeAspect="1"/>
          </p:cNvGraphicFramePr>
          <p:nvPr/>
        </p:nvGraphicFramePr>
        <p:xfrm>
          <a:off x="6303963" y="349250"/>
          <a:ext cx="11525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6" name="公式" r:id="rId13" imgW="323929" imgH="200021" progId="Equation.3">
                  <p:embed/>
                </p:oleObj>
              </mc:Choice>
              <mc:Fallback>
                <p:oleObj name="公式" r:id="rId13" imgW="323929" imgH="20002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349250"/>
                        <a:ext cx="11525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84712"/>
              </p:ext>
            </p:extLst>
          </p:nvPr>
        </p:nvGraphicFramePr>
        <p:xfrm>
          <a:off x="468313" y="4654550"/>
          <a:ext cx="43799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7" name="Equation" r:id="rId15" imgW="1609657" imgH="180855" progId="Equation.DSMT4">
                  <p:embed/>
                </p:oleObj>
              </mc:Choice>
              <mc:Fallback>
                <p:oleObj name="Equation" r:id="rId15" imgW="1609657" imgH="18085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654550"/>
                        <a:ext cx="43799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5" name="Object 41"/>
          <p:cNvGraphicFramePr>
            <a:graphicFrameLocks noChangeAspect="1"/>
          </p:cNvGraphicFramePr>
          <p:nvPr/>
        </p:nvGraphicFramePr>
        <p:xfrm>
          <a:off x="6084888" y="4437063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8" name="Equation" r:id="rId17" imgW="704816" imgH="333368" progId="Equation.DSMT4">
                  <p:embed/>
                </p:oleObj>
              </mc:Choice>
              <mc:Fallback>
                <p:oleObj name="Equation" r:id="rId17" imgW="704816" imgH="33336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437063"/>
                        <a:ext cx="22193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6" name="AutoShape 42"/>
          <p:cNvSpPr>
            <a:spLocks noChangeArrowheads="1"/>
          </p:cNvSpPr>
          <p:nvPr/>
        </p:nvSpPr>
        <p:spPr bwMode="auto">
          <a:xfrm rot="16200000" flipH="1">
            <a:off x="5292080" y="4681481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" name="AutoShape 42"/>
          <p:cNvSpPr>
            <a:spLocks noChangeArrowheads="1"/>
          </p:cNvSpPr>
          <p:nvPr/>
        </p:nvSpPr>
        <p:spPr bwMode="auto">
          <a:xfrm rot="16200000" flipH="1">
            <a:off x="145976" y="5538561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742712"/>
              </p:ext>
            </p:extLst>
          </p:nvPr>
        </p:nvGraphicFramePr>
        <p:xfrm>
          <a:off x="6062663" y="5448540"/>
          <a:ext cx="2209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9" name="Equation" r:id="rId19" imgW="704816" imgH="342816" progId="Equation.DSMT4">
                  <p:embed/>
                </p:oleObj>
              </mc:Choice>
              <mc:Fallback>
                <p:oleObj name="Equation" r:id="rId19" imgW="704816" imgH="342816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5448540"/>
                        <a:ext cx="22098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37245"/>
              </p:ext>
            </p:extLst>
          </p:nvPr>
        </p:nvGraphicFramePr>
        <p:xfrm>
          <a:off x="792088" y="5425281"/>
          <a:ext cx="4427984" cy="92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0" name="Equation" r:id="rId21" imgW="1981080" imgH="393480" progId="Equation.DSMT4">
                  <p:embed/>
                </p:oleObj>
              </mc:Choice>
              <mc:Fallback>
                <p:oleObj name="Equation" r:id="rId21" imgW="1981080" imgH="393480" progId="Equation.DSMT4">
                  <p:embed/>
                  <p:pic>
                    <p:nvPicPr>
                      <p:cNvPr id="159785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88" y="5425281"/>
                        <a:ext cx="4427984" cy="924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42"/>
          <p:cNvSpPr>
            <a:spLocks noChangeArrowheads="1"/>
          </p:cNvSpPr>
          <p:nvPr/>
        </p:nvSpPr>
        <p:spPr bwMode="auto">
          <a:xfrm rot="16200000" flipH="1">
            <a:off x="5292080" y="5582840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9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4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1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88" grpId="0" build="p" autoUpdateAnimBg="0"/>
      <p:bldP spid="159789" grpId="0" build="p" autoUpdateAnimBg="0" advAuto="0"/>
      <p:bldP spid="159793" grpId="0" build="p" autoUpdateAnimBg="0"/>
      <p:bldP spid="159796" grpId="0" build="p" autoUpdateAnimBg="0"/>
      <p:bldP spid="159799" grpId="0" autoUpdateAnimBg="0"/>
      <p:bldP spid="159800" grpId="0" animBg="1"/>
      <p:bldP spid="159801" grpId="0" animBg="1"/>
      <p:bldP spid="159786" grpId="0" animBg="1"/>
      <p:bldP spid="4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228600" y="190500"/>
            <a:ext cx="4724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00"/>
                </a:solidFill>
                <a:ea typeface="楷体_GB2312" pitchFamily="49" charset="-122"/>
              </a:rPr>
              <a:t>5</a:t>
            </a:r>
            <a:r>
              <a:rPr lang="en-US" altLang="zh-CN" sz="2200" dirty="0" smtClean="0">
                <a:solidFill>
                  <a:schemeClr val="hlink"/>
                </a:solidFill>
                <a:ea typeface="楷体_GB2312" pitchFamily="49" charset="-122"/>
              </a:rPr>
              <a:t>   </a:t>
            </a:r>
            <a:r>
              <a:rPr lang="zh-CN" altLang="en-US" sz="2200" dirty="0">
                <a:solidFill>
                  <a:schemeClr val="hlink"/>
                </a:solidFill>
                <a:ea typeface="楷体_GB2312" pitchFamily="49" charset="-122"/>
              </a:rPr>
              <a:t>质点运动方程：</a:t>
            </a:r>
          </a:p>
        </p:txBody>
      </p:sp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2835275" y="115888"/>
          <a:ext cx="3105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4" name="Equation" r:id="rId3" imgW="1038193" imgH="171408" progId="Equation.3">
                  <p:embed/>
                </p:oleObj>
              </mc:Choice>
              <mc:Fallback>
                <p:oleObj name="Equation" r:id="rId3" imgW="1038193" imgH="17140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115888"/>
                        <a:ext cx="31051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304800" y="685800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求：</a:t>
            </a:r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1.</a:t>
            </a:r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   轨迹方程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2819400" y="685800"/>
            <a:ext cx="3937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2.</a:t>
            </a:r>
          </a:p>
        </p:txBody>
      </p:sp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00400" y="685800"/>
          <a:ext cx="1174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5" name="公式" r:id="rId5" imgW="314211" imgH="123900" progId="Equation.3">
                  <p:embed/>
                </p:oleObj>
              </mc:Choice>
              <mc:Fallback>
                <p:oleObj name="公式" r:id="rId5" imgW="314211" imgH="123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685800"/>
                        <a:ext cx="11747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4267200" y="685800"/>
            <a:ext cx="1371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到</a:t>
            </a:r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4724400" y="685800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6" name="公式" r:id="rId7" imgW="352543" imgH="123900" progId="Equation.3">
                  <p:embed/>
                </p:oleObj>
              </mc:Choice>
              <mc:Fallback>
                <p:oleObj name="公式" r:id="rId7" imgW="352543" imgH="123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685800"/>
                        <a:ext cx="1066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791200" y="685800"/>
            <a:ext cx="1905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时的</a:t>
            </a:r>
          </a:p>
        </p:txBody>
      </p:sp>
      <p:graphicFrame>
        <p:nvGraphicFramePr>
          <p:cNvPr id="160778" name="Object 10"/>
          <p:cNvGraphicFramePr>
            <a:graphicFrameLocks noChangeAspect="1"/>
          </p:cNvGraphicFramePr>
          <p:nvPr/>
        </p:nvGraphicFramePr>
        <p:xfrm>
          <a:off x="6427788" y="685800"/>
          <a:ext cx="21050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7" name="Equation" r:id="rId9" imgW="714264" imgH="200021" progId="Equation.DSMT4">
                  <p:embed/>
                </p:oleObj>
              </mc:Choice>
              <mc:Fallback>
                <p:oleObj name="Equation" r:id="rId9" imgW="714264" imgH="20002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685800"/>
                        <a:ext cx="21050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914400" y="1143000"/>
            <a:ext cx="3937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3.</a:t>
            </a:r>
          </a:p>
        </p:txBody>
      </p:sp>
      <p:graphicFrame>
        <p:nvGraphicFramePr>
          <p:cNvPr id="160780" name="Object 12"/>
          <p:cNvGraphicFramePr>
            <a:graphicFrameLocks noChangeAspect="1"/>
          </p:cNvGraphicFramePr>
          <p:nvPr/>
        </p:nvGraphicFramePr>
        <p:xfrm>
          <a:off x="1371600" y="1143000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8" name="公式" r:id="rId11" imgW="314211" imgH="123900" progId="Equation.3">
                  <p:embed/>
                </p:oleObj>
              </mc:Choice>
              <mc:Fallback>
                <p:oleObj name="公式" r:id="rId11" imgW="314211" imgH="123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1066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1" name="Rectangle 13"/>
          <p:cNvSpPr>
            <a:spLocks noChangeArrowheads="1"/>
          </p:cNvSpPr>
          <p:nvPr/>
        </p:nvSpPr>
        <p:spPr bwMode="auto">
          <a:xfrm>
            <a:off x="2362200" y="1143000"/>
            <a:ext cx="1371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、</a:t>
            </a:r>
          </a:p>
        </p:txBody>
      </p:sp>
      <p:graphicFrame>
        <p:nvGraphicFramePr>
          <p:cNvPr id="160782" name="Object 14"/>
          <p:cNvGraphicFramePr>
            <a:graphicFrameLocks noChangeAspect="1"/>
          </p:cNvGraphicFramePr>
          <p:nvPr/>
        </p:nvGraphicFramePr>
        <p:xfrm>
          <a:off x="2667000" y="1143000"/>
          <a:ext cx="12049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9" name="公式" r:id="rId13" imgW="352543" imgH="123900" progId="Equation.3">
                  <p:embed/>
                </p:oleObj>
              </mc:Choice>
              <mc:Fallback>
                <p:oleObj name="公式" r:id="rId13" imgW="352543" imgH="123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43000"/>
                        <a:ext cx="12049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3" name="Rectangle 15"/>
          <p:cNvSpPr>
            <a:spLocks noChangeArrowheads="1"/>
          </p:cNvSpPr>
          <p:nvPr/>
        </p:nvSpPr>
        <p:spPr bwMode="auto">
          <a:xfrm>
            <a:off x="3733800" y="1143000"/>
            <a:ext cx="3352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时的速度？</a:t>
            </a:r>
          </a:p>
        </p:txBody>
      </p:sp>
      <p:sp>
        <p:nvSpPr>
          <p:cNvPr id="160784" name="Rectangle 16"/>
          <p:cNvSpPr>
            <a:spLocks noChangeArrowheads="1"/>
          </p:cNvSpPr>
          <p:nvPr/>
        </p:nvSpPr>
        <p:spPr bwMode="auto">
          <a:xfrm>
            <a:off x="304800" y="1635125"/>
            <a:ext cx="1524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60785" name="Object 17"/>
          <p:cNvGraphicFramePr>
            <a:graphicFrameLocks noChangeAspect="1"/>
          </p:cNvGraphicFramePr>
          <p:nvPr/>
        </p:nvGraphicFramePr>
        <p:xfrm>
          <a:off x="900113" y="1628775"/>
          <a:ext cx="51101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0" name="公式" r:id="rId15" imgW="2009710" imgH="171408" progId="Equation.3">
                  <p:embed/>
                </p:oleObj>
              </mc:Choice>
              <mc:Fallback>
                <p:oleObj name="公式" r:id="rId15" imgW="2009710" imgH="17140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51101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6" name="Object 18"/>
          <p:cNvGraphicFramePr>
            <a:graphicFrameLocks noChangeAspect="1"/>
          </p:cNvGraphicFramePr>
          <p:nvPr/>
        </p:nvGraphicFramePr>
        <p:xfrm>
          <a:off x="1830388" y="4606925"/>
          <a:ext cx="402748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1" name="Equation" r:id="rId17" imgW="1514368" imgH="333368" progId="Equation.DSMT4">
                  <p:embed/>
                </p:oleObj>
              </mc:Choice>
              <mc:Fallback>
                <p:oleObj name="Equation" r:id="rId17" imgW="1514368" imgH="333368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4606925"/>
                        <a:ext cx="402748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7" name="Line 19"/>
          <p:cNvSpPr>
            <a:spLocks noChangeShapeType="1"/>
          </p:cNvSpPr>
          <p:nvPr/>
        </p:nvSpPr>
        <p:spPr bwMode="auto">
          <a:xfrm>
            <a:off x="6019800" y="4987925"/>
            <a:ext cx="2740025" cy="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 flipH="1" flipV="1">
            <a:off x="6629400" y="1635125"/>
            <a:ext cx="0" cy="48768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89" name="Freeform 21"/>
          <p:cNvSpPr>
            <a:spLocks/>
          </p:cNvSpPr>
          <p:nvPr/>
        </p:nvSpPr>
        <p:spPr bwMode="auto">
          <a:xfrm>
            <a:off x="6629400" y="2536825"/>
            <a:ext cx="1981200" cy="3594100"/>
          </a:xfrm>
          <a:custGeom>
            <a:avLst/>
            <a:gdLst>
              <a:gd name="T0" fmla="*/ 0 w 1056"/>
              <a:gd name="T1" fmla="*/ 2147483646 h 2264"/>
              <a:gd name="T2" fmla="*/ 2147483646 w 1056"/>
              <a:gd name="T3" fmla="*/ 2147483646 h 2264"/>
              <a:gd name="T4" fmla="*/ 2147483646 w 1056"/>
              <a:gd name="T5" fmla="*/ 2147483646 h 2264"/>
              <a:gd name="T6" fmla="*/ 2147483646 w 1056"/>
              <a:gd name="T7" fmla="*/ 2147483646 h 2264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264"/>
              <a:gd name="T14" fmla="*/ 1056 w 1056"/>
              <a:gd name="T15" fmla="*/ 2264 h 2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264">
                <a:moveTo>
                  <a:pt x="0" y="8"/>
                </a:moveTo>
                <a:cubicBezTo>
                  <a:pt x="128" y="4"/>
                  <a:pt x="256" y="0"/>
                  <a:pt x="384" y="104"/>
                </a:cubicBezTo>
                <a:cubicBezTo>
                  <a:pt x="512" y="208"/>
                  <a:pt x="656" y="272"/>
                  <a:pt x="768" y="632"/>
                </a:cubicBezTo>
                <a:cubicBezTo>
                  <a:pt x="880" y="992"/>
                  <a:pt x="1008" y="1992"/>
                  <a:pt x="1056" y="2264"/>
                </a:cubicBezTo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6629400" y="3082925"/>
            <a:ext cx="1216025" cy="19050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>
            <a:off x="6629400" y="4987925"/>
            <a:ext cx="1905000" cy="914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>
            <a:off x="7845425" y="3082925"/>
            <a:ext cx="688975" cy="281940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>
            <a:off x="7845425" y="3082925"/>
            <a:ext cx="533400" cy="685800"/>
          </a:xfrm>
          <a:prstGeom prst="line">
            <a:avLst/>
          </a:prstGeom>
          <a:noFill/>
          <a:ln w="412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>
            <a:off x="8534400" y="5902325"/>
            <a:ext cx="152400" cy="609600"/>
          </a:xfrm>
          <a:prstGeom prst="line">
            <a:avLst/>
          </a:prstGeom>
          <a:noFill/>
          <a:ln w="476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5" name="Rectangle 27"/>
          <p:cNvSpPr>
            <a:spLocks noChangeArrowheads="1"/>
          </p:cNvSpPr>
          <p:nvPr/>
        </p:nvSpPr>
        <p:spPr bwMode="auto">
          <a:xfrm>
            <a:off x="6715125" y="1400175"/>
            <a:ext cx="307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160796" name="Rectangle 28"/>
          <p:cNvSpPr>
            <a:spLocks noChangeArrowheads="1"/>
          </p:cNvSpPr>
          <p:nvPr/>
        </p:nvSpPr>
        <p:spPr bwMode="auto">
          <a:xfrm>
            <a:off x="8455025" y="4378325"/>
            <a:ext cx="533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160797" name="Rectangle 29"/>
          <p:cNvSpPr>
            <a:spLocks noChangeArrowheads="1"/>
          </p:cNvSpPr>
          <p:nvPr/>
        </p:nvSpPr>
        <p:spPr bwMode="auto">
          <a:xfrm>
            <a:off x="6172200" y="4860925"/>
            <a:ext cx="3238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o</a:t>
            </a:r>
          </a:p>
        </p:txBody>
      </p:sp>
      <p:graphicFrame>
        <p:nvGraphicFramePr>
          <p:cNvPr id="160798" name="Object 30"/>
          <p:cNvGraphicFramePr>
            <a:graphicFrameLocks noChangeAspect="1"/>
          </p:cNvGraphicFramePr>
          <p:nvPr/>
        </p:nvGraphicFramePr>
        <p:xfrm>
          <a:off x="927100" y="2244725"/>
          <a:ext cx="30686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2" name="Equation" r:id="rId19" imgW="1133482" imgH="171408" progId="Equation.DSMT4">
                  <p:embed/>
                </p:oleObj>
              </mc:Choice>
              <mc:Fallback>
                <p:oleObj name="Equation" r:id="rId19" imgW="1133482" imgH="171408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2244725"/>
                        <a:ext cx="30686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9" name="Object 31"/>
          <p:cNvGraphicFramePr>
            <a:graphicFrameLocks noChangeAspect="1"/>
          </p:cNvGraphicFramePr>
          <p:nvPr/>
        </p:nvGraphicFramePr>
        <p:xfrm>
          <a:off x="1000125" y="3892550"/>
          <a:ext cx="40306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3" name="Equation" r:id="rId21" imgW="1495472" imgH="180855" progId="Equation.DSMT4">
                  <p:embed/>
                </p:oleObj>
              </mc:Choice>
              <mc:Fallback>
                <p:oleObj name="Equation" r:id="rId21" imgW="1495472" imgH="180855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892550"/>
                        <a:ext cx="403066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0" name="Object 32"/>
          <p:cNvGraphicFramePr>
            <a:graphicFrameLocks noChangeAspect="1"/>
          </p:cNvGraphicFramePr>
          <p:nvPr/>
        </p:nvGraphicFramePr>
        <p:xfrm>
          <a:off x="323850" y="5516563"/>
          <a:ext cx="3052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4" name="公式" r:id="rId23" imgW="1257385" imgH="228634" progId="Equation.3">
                  <p:embed/>
                </p:oleObj>
              </mc:Choice>
              <mc:Fallback>
                <p:oleObj name="公式" r:id="rId23" imgW="1257385" imgH="22863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516563"/>
                        <a:ext cx="3052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1" name="Object 33"/>
          <p:cNvGraphicFramePr>
            <a:graphicFrameLocks noChangeAspect="1"/>
          </p:cNvGraphicFramePr>
          <p:nvPr/>
        </p:nvGraphicFramePr>
        <p:xfrm>
          <a:off x="1042988" y="2781300"/>
          <a:ext cx="39338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5" name="Equation" r:id="rId25" imgW="1476307" imgH="428655" progId="Equation.DSMT4">
                  <p:embed/>
                </p:oleObj>
              </mc:Choice>
              <mc:Fallback>
                <p:oleObj name="Equation" r:id="rId25" imgW="1476307" imgH="428655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81300"/>
                        <a:ext cx="39338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2" name="AutoShape 34"/>
          <p:cNvSpPr>
            <a:spLocks/>
          </p:cNvSpPr>
          <p:nvPr/>
        </p:nvSpPr>
        <p:spPr bwMode="auto">
          <a:xfrm>
            <a:off x="611188" y="2882900"/>
            <a:ext cx="381000" cy="936625"/>
          </a:xfrm>
          <a:prstGeom prst="leftBrace">
            <a:avLst>
              <a:gd name="adj1" fmla="val 20486"/>
              <a:gd name="adj2" fmla="val 500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graphicFrame>
        <p:nvGraphicFramePr>
          <p:cNvPr id="160803" name="Object 35"/>
          <p:cNvGraphicFramePr>
            <a:graphicFrameLocks noChangeAspect="1"/>
          </p:cNvGraphicFramePr>
          <p:nvPr/>
        </p:nvGraphicFramePr>
        <p:xfrm>
          <a:off x="4427538" y="5475288"/>
          <a:ext cx="17240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6" name="Equation" r:id="rId27" imgW="523955" imgH="200021" progId="Equation.DSMT4">
                  <p:embed/>
                </p:oleObj>
              </mc:Choice>
              <mc:Fallback>
                <p:oleObj name="Equation" r:id="rId27" imgW="523955" imgH="20002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475288"/>
                        <a:ext cx="17240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3419475" y="5589588"/>
            <a:ext cx="850900" cy="457200"/>
          </a:xfrm>
          <a:prstGeom prst="rightArrow">
            <a:avLst>
              <a:gd name="adj1" fmla="val 50000"/>
              <a:gd name="adj2" fmla="val 46528"/>
            </a:avLst>
          </a:prstGeom>
          <a:noFill/>
          <a:ln w="349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graphicFrame>
        <p:nvGraphicFramePr>
          <p:cNvPr id="160805" name="Object 37"/>
          <p:cNvGraphicFramePr>
            <a:graphicFrameLocks noChangeAspect="1"/>
          </p:cNvGraphicFramePr>
          <p:nvPr/>
        </p:nvGraphicFramePr>
        <p:xfrm>
          <a:off x="7467600" y="4302125"/>
          <a:ext cx="622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7" name="公式" r:id="rId29" imgW="161965" imgH="104734" progId="Equation.3">
                  <p:embed/>
                </p:oleObj>
              </mc:Choice>
              <mc:Fallback>
                <p:oleObj name="公式" r:id="rId29" imgW="161965" imgH="10473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302125"/>
                        <a:ext cx="622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6" name="AutoShape 38"/>
          <p:cNvSpPr>
            <a:spLocks noChangeArrowheads="1"/>
          </p:cNvSpPr>
          <p:nvPr/>
        </p:nvSpPr>
        <p:spPr bwMode="auto">
          <a:xfrm flipV="1">
            <a:off x="1143000" y="4535488"/>
            <a:ext cx="533400" cy="762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0807" name="Object 39"/>
          <p:cNvGraphicFramePr>
            <a:graphicFrameLocks noChangeAspect="1"/>
          </p:cNvGraphicFramePr>
          <p:nvPr/>
        </p:nvGraphicFramePr>
        <p:xfrm>
          <a:off x="6934200" y="3298825"/>
          <a:ext cx="3667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8" name="公式" r:id="rId31" imgW="66675" imgH="161960" progId="Equation.3">
                  <p:embed/>
                </p:oleObj>
              </mc:Choice>
              <mc:Fallback>
                <p:oleObj name="公式" r:id="rId31" imgW="66675" imgH="16196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298825"/>
                        <a:ext cx="36671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8" name="Object 40"/>
          <p:cNvGraphicFramePr>
            <a:graphicFrameLocks noChangeAspect="1"/>
          </p:cNvGraphicFramePr>
          <p:nvPr/>
        </p:nvGraphicFramePr>
        <p:xfrm>
          <a:off x="7256463" y="5368925"/>
          <a:ext cx="4032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9" name="公式" r:id="rId33" imgW="85841" imgH="161960" progId="Equation.3">
                  <p:embed/>
                </p:oleObj>
              </mc:Choice>
              <mc:Fallback>
                <p:oleObj name="公式" r:id="rId33" imgW="85841" imgH="16196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5368925"/>
                        <a:ext cx="4032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9" name="Object 41"/>
          <p:cNvGraphicFramePr>
            <a:graphicFrameLocks noChangeAspect="1"/>
          </p:cNvGraphicFramePr>
          <p:nvPr/>
        </p:nvGraphicFramePr>
        <p:xfrm>
          <a:off x="8001000" y="2778125"/>
          <a:ext cx="4032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0" name="公式" r:id="rId35" imgW="85841" imgH="161960" progId="Equation.3">
                  <p:embed/>
                </p:oleObj>
              </mc:Choice>
              <mc:Fallback>
                <p:oleObj name="公式" r:id="rId35" imgW="85841" imgH="16196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778125"/>
                        <a:ext cx="4032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10" name="Object 42"/>
          <p:cNvGraphicFramePr>
            <a:graphicFrameLocks noChangeAspect="1"/>
          </p:cNvGraphicFramePr>
          <p:nvPr/>
        </p:nvGraphicFramePr>
        <p:xfrm>
          <a:off x="8077200" y="5902325"/>
          <a:ext cx="4762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1" name="公式" r:id="rId37" imgW="104737" imgH="161960" progId="Equation.3">
                  <p:embed/>
                </p:oleObj>
              </mc:Choice>
              <mc:Fallback>
                <p:oleObj name="公式" r:id="rId37" imgW="104737" imgH="16196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902325"/>
                        <a:ext cx="4762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31" name="Object 43"/>
          <p:cNvGraphicFramePr>
            <a:graphicFrameLocks noChangeAspect="1"/>
          </p:cNvGraphicFramePr>
          <p:nvPr/>
        </p:nvGraphicFramePr>
        <p:xfrm>
          <a:off x="7740650" y="2163763"/>
          <a:ext cx="4318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2" name="公式" r:id="rId39" imgW="95289" imgH="161960" progId="Equation.3">
                  <p:embed/>
                </p:oleObj>
              </mc:Choice>
              <mc:Fallback>
                <p:oleObj name="公式" r:id="rId39" imgW="95289" imgH="16196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163763"/>
                        <a:ext cx="4318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32" name="Object 44"/>
          <p:cNvGraphicFramePr>
            <a:graphicFrameLocks noChangeAspect="1"/>
          </p:cNvGraphicFramePr>
          <p:nvPr/>
        </p:nvGraphicFramePr>
        <p:xfrm>
          <a:off x="8604250" y="5259388"/>
          <a:ext cx="4667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3" name="公式" r:id="rId41" imgW="104737" imgH="161960" progId="Equation.3">
                  <p:embed/>
                </p:oleObj>
              </mc:Choice>
              <mc:Fallback>
                <p:oleObj name="公式" r:id="rId41" imgW="104737" imgH="16196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5259388"/>
                        <a:ext cx="4667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4" name="Object 32"/>
          <p:cNvGraphicFramePr>
            <a:graphicFrameLocks noChangeAspect="1"/>
          </p:cNvGraphicFramePr>
          <p:nvPr/>
        </p:nvGraphicFramePr>
        <p:xfrm>
          <a:off x="4621213" y="5908675"/>
          <a:ext cx="30099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4" name="Equation" r:id="rId43" imgW="1057358" imgH="333368" progId="Equation.DSMT4">
                  <p:embed/>
                </p:oleObj>
              </mc:Choice>
              <mc:Fallback>
                <p:oleObj name="Equation" r:id="rId43" imgW="1057358" imgH="333368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5908675"/>
                        <a:ext cx="30099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5" name="Object 33"/>
          <p:cNvGraphicFramePr>
            <a:graphicFrameLocks noChangeAspect="1"/>
          </p:cNvGraphicFramePr>
          <p:nvPr/>
        </p:nvGraphicFramePr>
        <p:xfrm>
          <a:off x="468313" y="6046788"/>
          <a:ext cx="30099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15" name="Equation" r:id="rId45" imgW="1133482" imgH="171408" progId="Equation.DSMT4">
                  <p:embed/>
                </p:oleObj>
              </mc:Choice>
              <mc:Fallback>
                <p:oleObj name="Equation" r:id="rId45" imgW="1133482" imgH="171408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046788"/>
                        <a:ext cx="30099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26" name="AutoShape 34"/>
          <p:cNvSpPr>
            <a:spLocks noChangeArrowheads="1"/>
          </p:cNvSpPr>
          <p:nvPr/>
        </p:nvSpPr>
        <p:spPr bwMode="auto">
          <a:xfrm>
            <a:off x="3659188" y="6142038"/>
            <a:ext cx="747712" cy="457200"/>
          </a:xfrm>
          <a:prstGeom prst="rightArrow">
            <a:avLst>
              <a:gd name="adj1" fmla="val 50000"/>
              <a:gd name="adj2" fmla="val 50001"/>
            </a:avLst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0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60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1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0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60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0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6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0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6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60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6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60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60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6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6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6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60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6" dur="500"/>
                                        <p:tgtEl>
                                          <p:spTgt spid="16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1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6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 build="p" autoUpdateAnimBg="0"/>
      <p:bldP spid="160772" grpId="0" build="p" autoUpdateAnimBg="0"/>
      <p:bldP spid="160773" grpId="0" build="p" autoUpdateAnimBg="0"/>
      <p:bldP spid="160775" grpId="0" build="p" autoUpdateAnimBg="0" advAuto="0"/>
      <p:bldP spid="160777" grpId="0" build="p" autoUpdateAnimBg="0" advAuto="0"/>
      <p:bldP spid="160779" grpId="0" build="p" autoUpdateAnimBg="0"/>
      <p:bldP spid="160781" grpId="0" build="p" autoUpdateAnimBg="0" advAuto="0"/>
      <p:bldP spid="160783" grpId="0" build="p" autoUpdateAnimBg="0" advAuto="0"/>
      <p:bldP spid="160784" grpId="0" build="p" autoUpdateAnimBg="0"/>
      <p:bldP spid="160787" grpId="0" animBg="1"/>
      <p:bldP spid="160788" grpId="0" animBg="1"/>
      <p:bldP spid="160789" grpId="0" animBg="1"/>
      <p:bldP spid="160790" grpId="0" animBg="1"/>
      <p:bldP spid="160791" grpId="0" animBg="1"/>
      <p:bldP spid="160792" grpId="0" animBg="1"/>
      <p:bldP spid="160793" grpId="0" animBg="1"/>
      <p:bldP spid="160794" grpId="0" animBg="1"/>
      <p:bldP spid="160795" grpId="0" build="p" autoUpdateAnimBg="0"/>
      <p:bldP spid="160796" grpId="0" build="p" autoUpdateAnimBg="0"/>
      <p:bldP spid="160797" grpId="0" build="p" autoUpdateAnimBg="0"/>
      <p:bldP spid="160802" grpId="0" animBg="1"/>
      <p:bldP spid="160804" grpId="0" animBg="1"/>
      <p:bldP spid="160806" grpId="0" animBg="1"/>
      <p:bldP spid="1618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231775" y="319088"/>
            <a:ext cx="6796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加速度 </a:t>
            </a:r>
            <a:r>
              <a:rPr lang="en-US" altLang="zh-CN" sz="2800">
                <a:solidFill>
                  <a:srgbClr val="66FF33"/>
                </a:solidFill>
              </a:rPr>
              <a:t>(Acceleration)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68313" y="981075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平均加速度（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Average A</a:t>
            </a:r>
            <a:r>
              <a:rPr lang="en-US" altLang="en-US">
                <a:solidFill>
                  <a:srgbClr val="66FFFF"/>
                </a:solidFill>
                <a:ea typeface="仿宋_GB2312" pitchFamily="49" charset="-122"/>
              </a:rPr>
              <a:t>cceleration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120836" name="Object 4"/>
          <p:cNvGraphicFramePr>
            <a:graphicFrameLocks/>
          </p:cNvGraphicFramePr>
          <p:nvPr/>
        </p:nvGraphicFramePr>
        <p:xfrm>
          <a:off x="2051050" y="1611313"/>
          <a:ext cx="1317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8" name="Equation" r:id="rId4" imgW="1276280" imgH="257247" progId="Equation.3">
                  <p:embed/>
                </p:oleObj>
              </mc:Choice>
              <mc:Fallback>
                <p:oleObj name="Equation" r:id="rId4" imgW="1276280" imgH="257247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611313"/>
                        <a:ext cx="1317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291013" y="349250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</a:rPr>
              <a:t>—— </a:t>
            </a:r>
            <a:r>
              <a:rPr lang="zh-CN" altLang="zh-CN">
                <a:solidFill>
                  <a:schemeClr val="bg1"/>
                </a:solidFill>
                <a:ea typeface="楷体_GB2312" pitchFamily="49" charset="-122"/>
              </a:rPr>
              <a:t>反映速度变化快慢的物理量</a:t>
            </a:r>
            <a:endParaRPr lang="zh-CN" altLang="en-US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1116013" y="231457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9" name="Equation" r:id="rId6" imgW="3714656" imgH="780918" progId="Equation.3">
                  <p:embed/>
                </p:oleObj>
              </mc:Choice>
              <mc:Fallback>
                <p:oleObj name="Equation" r:id="rId6" imgW="3714656" imgH="78091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1457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68313" y="347662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瞬时加速度（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Instantaneous A</a:t>
            </a:r>
            <a:r>
              <a:rPr lang="en-US" altLang="en-US">
                <a:solidFill>
                  <a:srgbClr val="66FFFF"/>
                </a:solidFill>
                <a:ea typeface="仿宋_GB2312" pitchFamily="49" charset="-122"/>
              </a:rPr>
              <a:t>cceleration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179388" y="3959225"/>
          <a:ext cx="69135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0" name="公式" r:id="rId8" imgW="3419341" imgH="371429" progId="Equation.3">
                  <p:embed/>
                </p:oleObj>
              </mc:Choice>
              <mc:Fallback>
                <p:oleObj name="公式" r:id="rId8" imgW="3419341" imgH="3714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959225"/>
                        <a:ext cx="691356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Line 9"/>
          <p:cNvSpPr>
            <a:spLocks noChangeShapeType="1"/>
          </p:cNvSpPr>
          <p:nvPr/>
        </p:nvSpPr>
        <p:spPr bwMode="auto">
          <a:xfrm flipV="1">
            <a:off x="7146925" y="3468688"/>
            <a:ext cx="609600" cy="436562"/>
          </a:xfrm>
          <a:prstGeom prst="line">
            <a:avLst/>
          </a:prstGeom>
          <a:noFill/>
          <a:ln w="349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7146925" y="3925888"/>
            <a:ext cx="1152525" cy="146050"/>
          </a:xfrm>
          <a:prstGeom prst="line">
            <a:avLst/>
          </a:prstGeom>
          <a:noFill/>
          <a:ln w="3175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7753350" y="3468688"/>
            <a:ext cx="541338" cy="582612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8202613" y="31432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i="1">
              <a:solidFill>
                <a:srgbClr val="66FFCC"/>
              </a:solidFill>
            </a:endParaRPr>
          </a:p>
        </p:txBody>
      </p:sp>
      <p:graphicFrame>
        <p:nvGraphicFramePr>
          <p:cNvPr id="120845" name="Object 13"/>
          <p:cNvGraphicFramePr>
            <a:graphicFrameLocks noChangeAspect="1"/>
          </p:cNvGraphicFramePr>
          <p:nvPr/>
        </p:nvGraphicFramePr>
        <p:xfrm>
          <a:off x="7070725" y="3094038"/>
          <a:ext cx="5762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1" name="Equation" r:id="rId10" imgW="552569" imgH="342816" progId="Equation.3">
                  <p:embed/>
                </p:oleObj>
              </mc:Choice>
              <mc:Fallback>
                <p:oleObj name="Equation" r:id="rId10" imgW="552569" imgH="34281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725" y="3094038"/>
                        <a:ext cx="5762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7146925" y="4130675"/>
          <a:ext cx="1219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2" name="Equation" r:id="rId12" imgW="1209605" imgH="342816" progId="Equation.3">
                  <p:embed/>
                </p:oleObj>
              </mc:Choice>
              <mc:Fallback>
                <p:oleObj name="Equation" r:id="rId12" imgW="1209605" imgH="34281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4130675"/>
                        <a:ext cx="12192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8078788" y="3516313"/>
          <a:ext cx="4540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3" name="Equation" r:id="rId14" imgW="438114" imgH="257247" progId="Equation.3">
                  <p:embed/>
                </p:oleObj>
              </mc:Choice>
              <mc:Fallback>
                <p:oleObj name="Equation" r:id="rId14" imgW="438114" imgH="25724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8788" y="3516313"/>
                        <a:ext cx="4540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8" name="Freeform 16"/>
          <p:cNvSpPr>
            <a:spLocks/>
          </p:cNvSpPr>
          <p:nvPr/>
        </p:nvSpPr>
        <p:spPr bwMode="auto">
          <a:xfrm>
            <a:off x="5292725" y="1331913"/>
            <a:ext cx="3276600" cy="1473200"/>
          </a:xfrm>
          <a:custGeom>
            <a:avLst/>
            <a:gdLst>
              <a:gd name="T0" fmla="*/ 0 w 2064"/>
              <a:gd name="T1" fmla="*/ 2147483646 h 928"/>
              <a:gd name="T2" fmla="*/ 2147483646 w 2064"/>
              <a:gd name="T3" fmla="*/ 2147483646 h 928"/>
              <a:gd name="T4" fmla="*/ 2147483646 w 2064"/>
              <a:gd name="T5" fmla="*/ 2147483646 h 928"/>
              <a:gd name="T6" fmla="*/ 2147483646 w 2064"/>
              <a:gd name="T7" fmla="*/ 2147483646 h 928"/>
              <a:gd name="T8" fmla="*/ 2147483646 w 2064"/>
              <a:gd name="T9" fmla="*/ 2147483646 h 9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4"/>
              <a:gd name="T16" fmla="*/ 0 h 928"/>
              <a:gd name="T17" fmla="*/ 2064 w 2064"/>
              <a:gd name="T18" fmla="*/ 928 h 9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4" h="928">
                <a:moveTo>
                  <a:pt x="0" y="928"/>
                </a:moveTo>
                <a:cubicBezTo>
                  <a:pt x="164" y="688"/>
                  <a:pt x="328" y="448"/>
                  <a:pt x="480" y="304"/>
                </a:cubicBezTo>
                <a:cubicBezTo>
                  <a:pt x="632" y="160"/>
                  <a:pt x="744" y="112"/>
                  <a:pt x="912" y="64"/>
                </a:cubicBezTo>
                <a:cubicBezTo>
                  <a:pt x="1080" y="16"/>
                  <a:pt x="1296" y="0"/>
                  <a:pt x="1488" y="16"/>
                </a:cubicBezTo>
                <a:cubicBezTo>
                  <a:pt x="1680" y="32"/>
                  <a:pt x="1968" y="136"/>
                  <a:pt x="2064" y="160"/>
                </a:cubicBezTo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 flipV="1">
            <a:off x="5835650" y="1789113"/>
            <a:ext cx="219075" cy="1554162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0" name="Line 18"/>
          <p:cNvSpPr>
            <a:spLocks noChangeShapeType="1"/>
          </p:cNvSpPr>
          <p:nvPr/>
        </p:nvSpPr>
        <p:spPr bwMode="auto">
          <a:xfrm flipV="1">
            <a:off x="5835650" y="1331913"/>
            <a:ext cx="1666875" cy="2011362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19"/>
          <p:cNvSpPr>
            <a:spLocks noChangeShapeType="1"/>
          </p:cNvSpPr>
          <p:nvPr/>
        </p:nvSpPr>
        <p:spPr bwMode="auto">
          <a:xfrm flipV="1">
            <a:off x="6054725" y="1292225"/>
            <a:ext cx="644525" cy="496888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0"/>
          <p:cNvSpPr>
            <a:spLocks noChangeShapeType="1"/>
          </p:cNvSpPr>
          <p:nvPr/>
        </p:nvSpPr>
        <p:spPr bwMode="auto">
          <a:xfrm>
            <a:off x="7491413" y="1331913"/>
            <a:ext cx="1300162" cy="141287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Rectangle 21"/>
          <p:cNvSpPr>
            <a:spLocks noChangeArrowheads="1"/>
          </p:cNvSpPr>
          <p:nvPr/>
        </p:nvSpPr>
        <p:spPr bwMode="auto">
          <a:xfrm>
            <a:off x="5521325" y="1331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A</a:t>
            </a:r>
          </a:p>
        </p:txBody>
      </p:sp>
      <p:sp>
        <p:nvSpPr>
          <p:cNvPr id="120854" name="Rectangle 22"/>
          <p:cNvSpPr>
            <a:spLocks noChangeArrowheads="1"/>
          </p:cNvSpPr>
          <p:nvPr/>
        </p:nvSpPr>
        <p:spPr bwMode="auto">
          <a:xfrm>
            <a:off x="7426325" y="14382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B</a:t>
            </a:r>
          </a:p>
        </p:txBody>
      </p:sp>
      <p:graphicFrame>
        <p:nvGraphicFramePr>
          <p:cNvPr id="120855" name="Object 23"/>
          <p:cNvGraphicFramePr>
            <a:graphicFrameLocks noChangeAspect="1"/>
          </p:cNvGraphicFramePr>
          <p:nvPr/>
        </p:nvGraphicFramePr>
        <p:xfrm>
          <a:off x="5978525" y="1057275"/>
          <a:ext cx="596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4" name="Equation" r:id="rId16" imgW="552569" imgH="342816" progId="Equation.3">
                  <p:embed/>
                </p:oleObj>
              </mc:Choice>
              <mc:Fallback>
                <p:oleObj name="Equation" r:id="rId16" imgW="552569" imgH="34281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525" y="1057275"/>
                        <a:ext cx="5969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6" name="Object 24"/>
          <p:cNvGraphicFramePr>
            <a:graphicFrameLocks noChangeAspect="1"/>
          </p:cNvGraphicFramePr>
          <p:nvPr/>
        </p:nvGraphicFramePr>
        <p:xfrm>
          <a:off x="6892925" y="981075"/>
          <a:ext cx="12747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5" name="Equation" r:id="rId18" imgW="1209605" imgH="342816" progId="Equation.3">
                  <p:embed/>
                </p:oleObj>
              </mc:Choice>
              <mc:Fallback>
                <p:oleObj name="Equation" r:id="rId18" imgW="1209605" imgH="34281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25" y="981075"/>
                        <a:ext cx="12747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7" name="Object 25"/>
          <p:cNvGraphicFramePr>
            <a:graphicFrameLocks noChangeAspect="1"/>
          </p:cNvGraphicFramePr>
          <p:nvPr/>
        </p:nvGraphicFramePr>
        <p:xfrm>
          <a:off x="6130925" y="1895475"/>
          <a:ext cx="5826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6" name="Equation" r:id="rId20" imgW="533403" imgH="342816" progId="Equation.3">
                  <p:embed/>
                </p:oleObj>
              </mc:Choice>
              <mc:Fallback>
                <p:oleObj name="Equation" r:id="rId20" imgW="533403" imgH="34281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1895475"/>
                        <a:ext cx="5826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8" name="Object 26"/>
          <p:cNvGraphicFramePr>
            <a:graphicFrameLocks noChangeAspect="1"/>
          </p:cNvGraphicFramePr>
          <p:nvPr/>
        </p:nvGraphicFramePr>
        <p:xfrm>
          <a:off x="6816725" y="2276475"/>
          <a:ext cx="12414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07" name="Equation" r:id="rId22" imgW="1200157" imgH="342816" progId="Equation.3">
                  <p:embed/>
                </p:oleObj>
              </mc:Choice>
              <mc:Fallback>
                <p:oleObj name="Equation" r:id="rId22" imgW="1200157" imgH="34281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2276475"/>
                        <a:ext cx="12414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9" name="Text Box 27"/>
          <p:cNvSpPr txBox="1">
            <a:spLocks noChangeArrowheads="1"/>
          </p:cNvSpPr>
          <p:nvPr/>
        </p:nvSpPr>
        <p:spPr bwMode="auto">
          <a:xfrm>
            <a:off x="5426075" y="314166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FF"/>
                </a:solidFill>
              </a:rPr>
              <a:t>O</a:t>
            </a:r>
            <a:endParaRPr lang="en-US" altLang="zh-CN" sz="4400" b="0">
              <a:solidFill>
                <a:schemeClr val="bg1"/>
              </a:solidFill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346075" y="4867275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:</a:t>
            </a:r>
            <a:endParaRPr lang="en-US" altLang="zh-CN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750888" y="5405438"/>
            <a:ext cx="56864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加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速度具有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矢量性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和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相对性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。</a:t>
            </a:r>
            <a:r>
              <a:rPr lang="zh-CN" altLang="en-US" sz="1200">
                <a:solidFill>
                  <a:srgbClr val="FFFFCC"/>
                </a:solidFill>
                <a:ea typeface="仿宋_GB2312" pitchFamily="49" charset="-122"/>
              </a:rPr>
              <a:t/>
            </a:r>
            <a:br>
              <a:rPr lang="zh-CN" altLang="en-US" sz="1200">
                <a:solidFill>
                  <a:srgbClr val="FFFFCC"/>
                </a:solidFill>
                <a:ea typeface="仿宋_GB2312" pitchFamily="49" charset="-122"/>
              </a:rPr>
            </a:br>
            <a:endParaRPr lang="zh-CN" altLang="en-US" sz="1200">
              <a:solidFill>
                <a:srgbClr val="FFFFCC"/>
              </a:solidFill>
              <a:ea typeface="仿宋_GB2312" pitchFamily="49" charset="-122"/>
            </a:endParaRPr>
          </a:p>
        </p:txBody>
      </p:sp>
      <p:sp>
        <p:nvSpPr>
          <p:cNvPr id="121867" name="Rectangle 1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755650" y="5876925"/>
            <a:ext cx="762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加速度反映速度的变化</a:t>
            </a:r>
            <a:r>
              <a:rPr lang="zh-CN" altLang="en-US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包括大小和方向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）情况。</a:t>
            </a:r>
          </a:p>
        </p:txBody>
      </p:sp>
      <p:sp>
        <p:nvSpPr>
          <p:cNvPr id="239649" name="Text Box 33"/>
          <p:cNvSpPr txBox="1">
            <a:spLocks noChangeArrowheads="1"/>
          </p:cNvSpPr>
          <p:nvPr/>
        </p:nvSpPr>
        <p:spPr bwMode="auto">
          <a:xfrm>
            <a:off x="755650" y="6284913"/>
            <a:ext cx="754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加速度的方向总是指向轨迹曲线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凹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的一面。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23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5" grpId="0" autoUpdateAnimBg="0"/>
      <p:bldP spid="120837" grpId="0" autoUpdateAnimBg="0"/>
      <p:bldP spid="120839" grpId="0" autoUpdateAnimBg="0"/>
      <p:bldP spid="120841" grpId="0" animBg="1"/>
      <p:bldP spid="120842" grpId="0" animBg="1"/>
      <p:bldP spid="120843" grpId="0" animBg="1"/>
      <p:bldP spid="120848" grpId="0" animBg="1"/>
      <p:bldP spid="120849" grpId="0" animBg="1"/>
      <p:bldP spid="120850" grpId="0" animBg="1"/>
      <p:bldP spid="120851" grpId="0" animBg="1"/>
      <p:bldP spid="120852" grpId="0" animBg="1"/>
      <p:bldP spid="120853" grpId="0" autoUpdateAnimBg="0"/>
      <p:bldP spid="120854" grpId="0" autoUpdateAnimBg="0"/>
      <p:bldP spid="120859" grpId="0" autoUpdateAnimBg="0"/>
      <p:bldP spid="121865" grpId="0" autoUpdateAnimBg="0"/>
      <p:bldP spid="121866" grpId="0" autoUpdateAnimBg="0"/>
      <p:bldP spid="121867" grpId="0" autoUpdateAnimBg="0"/>
      <p:bldP spid="2396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2"/>
          <p:cNvGraphicFramePr>
            <a:graphicFrameLocks/>
          </p:cNvGraphicFramePr>
          <p:nvPr/>
        </p:nvGraphicFramePr>
        <p:xfrm>
          <a:off x="684213" y="2276475"/>
          <a:ext cx="75946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5" name="公式" r:id="rId3" imgW="7543768" imgH="828696" progId="Equation.3">
                  <p:embed/>
                </p:oleObj>
              </mc:Choice>
              <mc:Fallback>
                <p:oleObj name="公式" r:id="rId3" imgW="7543768" imgH="828696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7594600" cy="877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4687888" y="4514850"/>
          <a:ext cx="40100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6" name="公式" r:id="rId5" imgW="3952744" imgH="876204" progId="Equation.3">
                  <p:embed/>
                </p:oleObj>
              </mc:Choice>
              <mc:Fallback>
                <p:oleObj name="公式" r:id="rId5" imgW="3952744" imgH="87620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4514850"/>
                        <a:ext cx="401002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4646613" y="3448050"/>
          <a:ext cx="42148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7" name="公式" r:id="rId7" imgW="4152770" imgH="866757" progId="Equation.3">
                  <p:embed/>
                </p:oleObj>
              </mc:Choice>
              <mc:Fallback>
                <p:oleObj name="公式" r:id="rId7" imgW="4152770" imgH="86675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3448050"/>
                        <a:ext cx="42148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1935163" y="3648075"/>
          <a:ext cx="27114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8" name="公式" r:id="rId9" imgW="2657568" imgH="523941" progId="Equation.3">
                  <p:embed/>
                </p:oleObj>
              </mc:Choice>
              <mc:Fallback>
                <p:oleObj name="公式" r:id="rId9" imgW="2657568" imgH="52394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3648075"/>
                        <a:ext cx="27114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6"/>
          <p:cNvGraphicFramePr>
            <a:graphicFrameLocks/>
          </p:cNvGraphicFramePr>
          <p:nvPr/>
        </p:nvGraphicFramePr>
        <p:xfrm>
          <a:off x="1547813" y="5491163"/>
          <a:ext cx="58928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9" name="公式" r:id="rId11" imgW="5848269" imgH="914535" progId="Equation.3">
                  <p:embed/>
                </p:oleObj>
              </mc:Choice>
              <mc:Fallback>
                <p:oleObj name="公式" r:id="rId11" imgW="5848269" imgH="91453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491163"/>
                        <a:ext cx="58928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3" name="Text Box 7"/>
          <p:cNvSpPr txBox="1">
            <a:spLocks noChangeArrowheads="1"/>
          </p:cNvSpPr>
          <p:nvPr/>
        </p:nvSpPr>
        <p:spPr bwMode="auto">
          <a:xfrm>
            <a:off x="815975" y="3692525"/>
            <a:ext cx="1811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大小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755650" y="5707063"/>
            <a:ext cx="172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方向</a:t>
            </a:r>
          </a:p>
        </p:txBody>
      </p:sp>
      <p:graphicFrame>
        <p:nvGraphicFramePr>
          <p:cNvPr id="120861" name="Object 29"/>
          <p:cNvGraphicFramePr>
            <a:graphicFrameLocks noChangeAspect="1"/>
          </p:cNvGraphicFramePr>
          <p:nvPr/>
        </p:nvGraphicFramePr>
        <p:xfrm>
          <a:off x="4932363" y="549275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0" name="公式" r:id="rId13" imgW="3190971" imgH="828696" progId="Equation.3">
                  <p:embed/>
                </p:oleObj>
              </mc:Choice>
              <mc:Fallback>
                <p:oleObj name="公式" r:id="rId13" imgW="3190971" imgH="82869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49275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3" name="Object 31"/>
          <p:cNvGraphicFramePr>
            <a:graphicFrameLocks/>
          </p:cNvGraphicFramePr>
          <p:nvPr/>
        </p:nvGraphicFramePr>
        <p:xfrm>
          <a:off x="2800350" y="1550988"/>
          <a:ext cx="31242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1" name="公式" r:id="rId15" imgW="3076516" imgH="476163" progId="Equation.3">
                  <p:embed/>
                </p:oleObj>
              </mc:Choice>
              <mc:Fallback>
                <p:oleObj name="公式" r:id="rId15" imgW="3076516" imgH="47616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550988"/>
                        <a:ext cx="31242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0" name="Object 28"/>
          <p:cNvGraphicFramePr>
            <a:graphicFrameLocks/>
          </p:cNvGraphicFramePr>
          <p:nvPr/>
        </p:nvGraphicFramePr>
        <p:xfrm>
          <a:off x="538163" y="598488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2" name="公式" r:id="rId17" imgW="980965" imgH="780918" progId="Equation.3">
                  <p:embed/>
                </p:oleObj>
              </mc:Choice>
              <mc:Fallback>
                <p:oleObj name="公式" r:id="rId17" imgW="980965" imgH="780918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598488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2" name="Object 30"/>
          <p:cNvGraphicFramePr>
            <a:graphicFrameLocks noChangeAspect="1"/>
          </p:cNvGraphicFramePr>
          <p:nvPr/>
        </p:nvGraphicFramePr>
        <p:xfrm>
          <a:off x="1619250" y="549275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3" name="公式" r:id="rId19" imgW="3305156" imgH="819248" progId="Equation.3">
                  <p:embed/>
                </p:oleObj>
              </mc:Choice>
              <mc:Fallback>
                <p:oleObj name="公式" r:id="rId19" imgW="3305156" imgH="81924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9275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2" name="Text Box 2"/>
          <p:cNvSpPr txBox="1">
            <a:spLocks noChangeArrowheads="1"/>
          </p:cNvSpPr>
          <p:nvPr/>
        </p:nvSpPr>
        <p:spPr bwMode="auto">
          <a:xfrm>
            <a:off x="611188" y="188913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>
              <a:solidFill>
                <a:srgbClr val="FFFF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3" grpId="0"/>
      <p:bldP spid="121864" grpId="0"/>
      <p:bldP spid="24064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spect="1" noChangeArrowheads="1" noTextEdit="1"/>
          </p:cNvSpPr>
          <p:nvPr/>
        </p:nvSpPr>
        <p:spPr bwMode="auto">
          <a:xfrm>
            <a:off x="3478213" y="2151063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7" name="Freeform 3"/>
          <p:cNvSpPr>
            <a:spLocks/>
          </p:cNvSpPr>
          <p:nvPr/>
        </p:nvSpPr>
        <p:spPr bwMode="auto">
          <a:xfrm>
            <a:off x="3513138" y="1338263"/>
            <a:ext cx="849312" cy="1587"/>
          </a:xfrm>
          <a:custGeom>
            <a:avLst/>
            <a:gdLst>
              <a:gd name="T0" fmla="*/ 2147483646 w 535"/>
              <a:gd name="T1" fmla="*/ 0 h 1587"/>
              <a:gd name="T2" fmla="*/ 0 w 535"/>
              <a:gd name="T3" fmla="*/ 0 h 1587"/>
              <a:gd name="T4" fmla="*/ 2147483646 w 535"/>
              <a:gd name="T5" fmla="*/ 0 h 1587"/>
              <a:gd name="T6" fmla="*/ 2147483646 w 535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535"/>
              <a:gd name="T13" fmla="*/ 0 h 1587"/>
              <a:gd name="T14" fmla="*/ 535 w 535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5" h="1587">
                <a:moveTo>
                  <a:pt x="535" y="0"/>
                </a:moveTo>
                <a:lnTo>
                  <a:pt x="0" y="0"/>
                </a:lnTo>
                <a:lnTo>
                  <a:pt x="5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8" name="Freeform 4"/>
          <p:cNvSpPr>
            <a:spLocks noEditPoints="1"/>
          </p:cNvSpPr>
          <p:nvPr/>
        </p:nvSpPr>
        <p:spPr bwMode="auto">
          <a:xfrm>
            <a:off x="3465513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9" name="Freeform 5"/>
          <p:cNvSpPr>
            <a:spLocks noEditPoints="1"/>
          </p:cNvSpPr>
          <p:nvPr/>
        </p:nvSpPr>
        <p:spPr bwMode="auto">
          <a:xfrm>
            <a:off x="3706813" y="1552575"/>
            <a:ext cx="461962" cy="1588"/>
          </a:xfrm>
          <a:custGeom>
            <a:avLst/>
            <a:gdLst>
              <a:gd name="T0" fmla="*/ 0 w 291"/>
              <a:gd name="T1" fmla="*/ 0 h 1588"/>
              <a:gd name="T2" fmla="*/ 2147483646 w 291"/>
              <a:gd name="T3" fmla="*/ 0 h 1588"/>
              <a:gd name="T4" fmla="*/ 2147483646 w 291"/>
              <a:gd name="T5" fmla="*/ 0 h 1588"/>
              <a:gd name="T6" fmla="*/ 2147483646 w 291"/>
              <a:gd name="T7" fmla="*/ 0 h 1588"/>
              <a:gd name="T8" fmla="*/ 2147483646 w 291"/>
              <a:gd name="T9" fmla="*/ 0 h 1588"/>
              <a:gd name="T10" fmla="*/ 2147483646 w 291"/>
              <a:gd name="T11" fmla="*/ 0 h 1588"/>
              <a:gd name="T12" fmla="*/ 2147483646 w 291"/>
              <a:gd name="T13" fmla="*/ 0 h 1588"/>
              <a:gd name="T14" fmla="*/ 2147483646 w 291"/>
              <a:gd name="T15" fmla="*/ 0 h 1588"/>
              <a:gd name="T16" fmla="*/ 2147483646 w 291"/>
              <a:gd name="T17" fmla="*/ 0 h 1588"/>
              <a:gd name="T18" fmla="*/ 2147483646 w 291"/>
              <a:gd name="T19" fmla="*/ 0 h 1588"/>
              <a:gd name="T20" fmla="*/ 2147483646 w 291"/>
              <a:gd name="T21" fmla="*/ 0 h 1588"/>
              <a:gd name="T22" fmla="*/ 2147483646 w 291"/>
              <a:gd name="T23" fmla="*/ 0 h 1588"/>
              <a:gd name="T24" fmla="*/ 2147483646 w 291"/>
              <a:gd name="T25" fmla="*/ 0 h 1588"/>
              <a:gd name="T26" fmla="*/ 2147483646 w 291"/>
              <a:gd name="T27" fmla="*/ 0 h 1588"/>
              <a:gd name="T28" fmla="*/ 2147483646 w 291"/>
              <a:gd name="T29" fmla="*/ 0 h 1588"/>
              <a:gd name="T30" fmla="*/ 2147483646 w 291"/>
              <a:gd name="T31" fmla="*/ 0 h 1588"/>
              <a:gd name="T32" fmla="*/ 2147483646 w 291"/>
              <a:gd name="T33" fmla="*/ 0 h 1588"/>
              <a:gd name="T34" fmla="*/ 2147483646 w 291"/>
              <a:gd name="T35" fmla="*/ 0 h 1588"/>
              <a:gd name="T36" fmla="*/ 2147483646 w 291"/>
              <a:gd name="T37" fmla="*/ 0 h 1588"/>
              <a:gd name="T38" fmla="*/ 0 w 291"/>
              <a:gd name="T39" fmla="*/ 0 h 1588"/>
              <a:gd name="T40" fmla="*/ 0 w 291"/>
              <a:gd name="T41" fmla="*/ 0 h 1588"/>
              <a:gd name="T42" fmla="*/ 0 w 291"/>
              <a:gd name="T43" fmla="*/ 0 h 1588"/>
              <a:gd name="T44" fmla="*/ 0 w 291"/>
              <a:gd name="T45" fmla="*/ 0 h 1588"/>
              <a:gd name="T46" fmla="*/ 0 w 291"/>
              <a:gd name="T47" fmla="*/ 0 h 158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91"/>
              <a:gd name="T73" fmla="*/ 0 h 1588"/>
              <a:gd name="T74" fmla="*/ 291 w 291"/>
              <a:gd name="T75" fmla="*/ 1588 h 158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91" h="1588">
                <a:moveTo>
                  <a:pt x="0" y="0"/>
                </a:moveTo>
                <a:lnTo>
                  <a:pt x="27" y="0"/>
                </a:lnTo>
                <a:lnTo>
                  <a:pt x="63" y="0"/>
                </a:lnTo>
                <a:lnTo>
                  <a:pt x="105" y="0"/>
                </a:lnTo>
                <a:lnTo>
                  <a:pt x="147" y="0"/>
                </a:lnTo>
                <a:lnTo>
                  <a:pt x="192" y="0"/>
                </a:lnTo>
                <a:lnTo>
                  <a:pt x="231" y="0"/>
                </a:lnTo>
                <a:lnTo>
                  <a:pt x="267" y="0"/>
                </a:lnTo>
                <a:lnTo>
                  <a:pt x="279" y="0"/>
                </a:lnTo>
                <a:lnTo>
                  <a:pt x="291" y="0"/>
                </a:lnTo>
                <a:lnTo>
                  <a:pt x="279" y="0"/>
                </a:lnTo>
                <a:lnTo>
                  <a:pt x="267" y="0"/>
                </a:lnTo>
                <a:lnTo>
                  <a:pt x="231" y="0"/>
                </a:lnTo>
                <a:lnTo>
                  <a:pt x="192" y="0"/>
                </a:lnTo>
                <a:lnTo>
                  <a:pt x="147" y="0"/>
                </a:lnTo>
                <a:lnTo>
                  <a:pt x="105" y="0"/>
                </a:lnTo>
                <a:lnTo>
                  <a:pt x="63" y="0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Freeform 6"/>
          <p:cNvSpPr>
            <a:spLocks noEditPoints="1"/>
          </p:cNvSpPr>
          <p:nvPr/>
        </p:nvSpPr>
        <p:spPr bwMode="auto">
          <a:xfrm>
            <a:off x="4168775" y="2516188"/>
            <a:ext cx="241300" cy="214312"/>
          </a:xfrm>
          <a:custGeom>
            <a:avLst/>
            <a:gdLst>
              <a:gd name="T0" fmla="*/ 0 w 152"/>
              <a:gd name="T1" fmla="*/ 2147483646 h 135"/>
              <a:gd name="T2" fmla="*/ 2147483646 w 152"/>
              <a:gd name="T3" fmla="*/ 2147483646 h 135"/>
              <a:gd name="T4" fmla="*/ 2147483646 w 152"/>
              <a:gd name="T5" fmla="*/ 2147483646 h 135"/>
              <a:gd name="T6" fmla="*/ 2147483646 w 152"/>
              <a:gd name="T7" fmla="*/ 2147483646 h 135"/>
              <a:gd name="T8" fmla="*/ 2147483646 w 152"/>
              <a:gd name="T9" fmla="*/ 2147483646 h 135"/>
              <a:gd name="T10" fmla="*/ 2147483646 w 152"/>
              <a:gd name="T11" fmla="*/ 2147483646 h 135"/>
              <a:gd name="T12" fmla="*/ 2147483646 w 152"/>
              <a:gd name="T13" fmla="*/ 2147483646 h 135"/>
              <a:gd name="T14" fmla="*/ 2147483646 w 152"/>
              <a:gd name="T15" fmla="*/ 2147483646 h 135"/>
              <a:gd name="T16" fmla="*/ 2147483646 w 152"/>
              <a:gd name="T17" fmla="*/ 2147483646 h 135"/>
              <a:gd name="T18" fmla="*/ 2147483646 w 152"/>
              <a:gd name="T19" fmla="*/ 2147483646 h 135"/>
              <a:gd name="T20" fmla="*/ 2147483646 w 152"/>
              <a:gd name="T21" fmla="*/ 0 h 135"/>
              <a:gd name="T22" fmla="*/ 2147483646 w 152"/>
              <a:gd name="T23" fmla="*/ 0 h 135"/>
              <a:gd name="T24" fmla="*/ 2147483646 w 152"/>
              <a:gd name="T25" fmla="*/ 2147483646 h 135"/>
              <a:gd name="T26" fmla="*/ 2147483646 w 152"/>
              <a:gd name="T27" fmla="*/ 2147483646 h 135"/>
              <a:gd name="T28" fmla="*/ 2147483646 w 152"/>
              <a:gd name="T29" fmla="*/ 2147483646 h 135"/>
              <a:gd name="T30" fmla="*/ 2147483646 w 152"/>
              <a:gd name="T31" fmla="*/ 2147483646 h 135"/>
              <a:gd name="T32" fmla="*/ 2147483646 w 152"/>
              <a:gd name="T33" fmla="*/ 2147483646 h 135"/>
              <a:gd name="T34" fmla="*/ 2147483646 w 152"/>
              <a:gd name="T35" fmla="*/ 2147483646 h 135"/>
              <a:gd name="T36" fmla="*/ 2147483646 w 152"/>
              <a:gd name="T37" fmla="*/ 2147483646 h 135"/>
              <a:gd name="T38" fmla="*/ 2147483646 w 152"/>
              <a:gd name="T39" fmla="*/ 2147483646 h 135"/>
              <a:gd name="T40" fmla="*/ 2147483646 w 152"/>
              <a:gd name="T41" fmla="*/ 2147483646 h 135"/>
              <a:gd name="T42" fmla="*/ 0 w 152"/>
              <a:gd name="T43" fmla="*/ 2147483646 h 135"/>
              <a:gd name="T44" fmla="*/ 0 w 152"/>
              <a:gd name="T45" fmla="*/ 2147483646 h 135"/>
              <a:gd name="T46" fmla="*/ 0 w 152"/>
              <a:gd name="T47" fmla="*/ 2147483646 h 135"/>
              <a:gd name="T48" fmla="*/ 0 w 152"/>
              <a:gd name="T49" fmla="*/ 2147483646 h 135"/>
              <a:gd name="T50" fmla="*/ 0 w 152"/>
              <a:gd name="T51" fmla="*/ 2147483646 h 1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52"/>
              <a:gd name="T79" fmla="*/ 0 h 135"/>
              <a:gd name="T80" fmla="*/ 152 w 152"/>
              <a:gd name="T81" fmla="*/ 135 h 1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52" h="135">
                <a:moveTo>
                  <a:pt x="0" y="135"/>
                </a:moveTo>
                <a:lnTo>
                  <a:pt x="11" y="135"/>
                </a:lnTo>
                <a:lnTo>
                  <a:pt x="23" y="129"/>
                </a:lnTo>
                <a:lnTo>
                  <a:pt x="47" y="114"/>
                </a:lnTo>
                <a:lnTo>
                  <a:pt x="74" y="93"/>
                </a:lnTo>
                <a:lnTo>
                  <a:pt x="98" y="69"/>
                </a:lnTo>
                <a:lnTo>
                  <a:pt x="119" y="42"/>
                </a:lnTo>
                <a:lnTo>
                  <a:pt x="137" y="21"/>
                </a:lnTo>
                <a:lnTo>
                  <a:pt x="149" y="6"/>
                </a:lnTo>
                <a:lnTo>
                  <a:pt x="152" y="3"/>
                </a:lnTo>
                <a:lnTo>
                  <a:pt x="152" y="0"/>
                </a:lnTo>
                <a:lnTo>
                  <a:pt x="152" y="3"/>
                </a:lnTo>
                <a:lnTo>
                  <a:pt x="149" y="6"/>
                </a:lnTo>
                <a:lnTo>
                  <a:pt x="137" y="21"/>
                </a:lnTo>
                <a:lnTo>
                  <a:pt x="119" y="42"/>
                </a:lnTo>
                <a:lnTo>
                  <a:pt x="98" y="69"/>
                </a:lnTo>
                <a:lnTo>
                  <a:pt x="74" y="93"/>
                </a:lnTo>
                <a:lnTo>
                  <a:pt x="47" y="114"/>
                </a:lnTo>
                <a:lnTo>
                  <a:pt x="23" y="129"/>
                </a:lnTo>
                <a:lnTo>
                  <a:pt x="11" y="135"/>
                </a:lnTo>
                <a:lnTo>
                  <a:pt x="0" y="135"/>
                </a:lnTo>
                <a:close/>
                <a:moveTo>
                  <a:pt x="0" y="135"/>
                </a:moveTo>
                <a:lnTo>
                  <a:pt x="0" y="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1" name="Freeform 7"/>
          <p:cNvSpPr>
            <a:spLocks noEditPoints="1"/>
          </p:cNvSpPr>
          <p:nvPr/>
        </p:nvSpPr>
        <p:spPr bwMode="auto">
          <a:xfrm>
            <a:off x="4362450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2" name="Freeform 8"/>
          <p:cNvSpPr>
            <a:spLocks/>
          </p:cNvSpPr>
          <p:nvPr/>
        </p:nvSpPr>
        <p:spPr bwMode="auto">
          <a:xfrm>
            <a:off x="4362450" y="13382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3" name="Freeform 9"/>
          <p:cNvSpPr>
            <a:spLocks noEditPoints="1"/>
          </p:cNvSpPr>
          <p:nvPr/>
        </p:nvSpPr>
        <p:spPr bwMode="auto">
          <a:xfrm>
            <a:off x="3954463" y="11826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587"/>
              <a:gd name="T26" fmla="*/ 1587 w 1587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4" name="Freeform 10"/>
          <p:cNvSpPr>
            <a:spLocks noEditPoints="1"/>
          </p:cNvSpPr>
          <p:nvPr/>
        </p:nvSpPr>
        <p:spPr bwMode="auto">
          <a:xfrm>
            <a:off x="3949700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0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0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5" name="Freeform 11"/>
          <p:cNvSpPr>
            <a:spLocks noEditPoints="1"/>
          </p:cNvSpPr>
          <p:nvPr/>
        </p:nvSpPr>
        <p:spPr bwMode="auto">
          <a:xfrm>
            <a:off x="3925888" y="1182688"/>
            <a:ext cx="23812" cy="1587"/>
          </a:xfrm>
          <a:custGeom>
            <a:avLst/>
            <a:gdLst>
              <a:gd name="T0" fmla="*/ 2147483646 w 15"/>
              <a:gd name="T1" fmla="*/ 0 h 1587"/>
              <a:gd name="T2" fmla="*/ 2147483646 w 15"/>
              <a:gd name="T3" fmla="*/ 0 h 1587"/>
              <a:gd name="T4" fmla="*/ 0 w 15"/>
              <a:gd name="T5" fmla="*/ 0 h 1587"/>
              <a:gd name="T6" fmla="*/ 0 w 15"/>
              <a:gd name="T7" fmla="*/ 0 h 1587"/>
              <a:gd name="T8" fmla="*/ 2147483646 w 15"/>
              <a:gd name="T9" fmla="*/ 0 h 1587"/>
              <a:gd name="T10" fmla="*/ 2147483646 w 15"/>
              <a:gd name="T11" fmla="*/ 0 h 1587"/>
              <a:gd name="T12" fmla="*/ 2147483646 w 15"/>
              <a:gd name="T13" fmla="*/ 0 h 1587"/>
              <a:gd name="T14" fmla="*/ 2147483646 w 15"/>
              <a:gd name="T15" fmla="*/ 0 h 1587"/>
              <a:gd name="T16" fmla="*/ 2147483646 w 15"/>
              <a:gd name="T17" fmla="*/ 0 h 1587"/>
              <a:gd name="T18" fmla="*/ 2147483646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15" y="0"/>
                </a:moveTo>
                <a:lnTo>
                  <a:pt x="9" y="0"/>
                </a:lnTo>
                <a:lnTo>
                  <a:pt x="0" y="0"/>
                </a:lnTo>
                <a:lnTo>
                  <a:pt x="9" y="0"/>
                </a:lnTo>
                <a:lnTo>
                  <a:pt x="15" y="0"/>
                </a:lnTo>
                <a:close/>
                <a:moveTo>
                  <a:pt x="15" y="0"/>
                </a:move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6" name="Freeform 12"/>
          <p:cNvSpPr>
            <a:spLocks noEditPoints="1"/>
          </p:cNvSpPr>
          <p:nvPr/>
        </p:nvSpPr>
        <p:spPr bwMode="auto">
          <a:xfrm>
            <a:off x="3921125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2147483646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2147483646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7" name="Freeform 13"/>
          <p:cNvSpPr>
            <a:spLocks noEditPoints="1"/>
          </p:cNvSpPr>
          <p:nvPr/>
        </p:nvSpPr>
        <p:spPr bwMode="auto">
          <a:xfrm>
            <a:off x="3883025" y="1201738"/>
            <a:ext cx="1588" cy="14287"/>
          </a:xfrm>
          <a:custGeom>
            <a:avLst/>
            <a:gdLst>
              <a:gd name="T0" fmla="*/ 0 w 1588"/>
              <a:gd name="T1" fmla="*/ 0 h 9"/>
              <a:gd name="T2" fmla="*/ 0 w 1588"/>
              <a:gd name="T3" fmla="*/ 2147483646 h 9"/>
              <a:gd name="T4" fmla="*/ 0 w 1588"/>
              <a:gd name="T5" fmla="*/ 2147483646 h 9"/>
              <a:gd name="T6" fmla="*/ 0 w 1588"/>
              <a:gd name="T7" fmla="*/ 0 h 9"/>
              <a:gd name="T8" fmla="*/ 0 w 1588"/>
              <a:gd name="T9" fmla="*/ 0 h 9"/>
              <a:gd name="T10" fmla="*/ 0 w 1588"/>
              <a:gd name="T11" fmla="*/ 0 h 9"/>
              <a:gd name="T12" fmla="*/ 0 w 1588"/>
              <a:gd name="T13" fmla="*/ 0 h 9"/>
              <a:gd name="T14" fmla="*/ 0 w 1588"/>
              <a:gd name="T15" fmla="*/ 0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8"/>
              <a:gd name="T25" fmla="*/ 0 h 9"/>
              <a:gd name="T26" fmla="*/ 1588 w 1588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8" h="9">
                <a:moveTo>
                  <a:pt x="0" y="0"/>
                </a:moveTo>
                <a:lnTo>
                  <a:pt x="0" y="9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8" name="Freeform 14"/>
          <p:cNvSpPr>
            <a:spLocks noEditPoints="1"/>
          </p:cNvSpPr>
          <p:nvPr/>
        </p:nvSpPr>
        <p:spPr bwMode="auto">
          <a:xfrm>
            <a:off x="3878263" y="1216025"/>
            <a:ext cx="4762" cy="1588"/>
          </a:xfrm>
          <a:custGeom>
            <a:avLst/>
            <a:gdLst>
              <a:gd name="T0" fmla="*/ 2147483646 w 3"/>
              <a:gd name="T1" fmla="*/ 0 h 1588"/>
              <a:gd name="T2" fmla="*/ 2147483646 w 3"/>
              <a:gd name="T3" fmla="*/ 0 h 1588"/>
              <a:gd name="T4" fmla="*/ 0 w 3"/>
              <a:gd name="T5" fmla="*/ 0 h 1588"/>
              <a:gd name="T6" fmla="*/ 0 w 3"/>
              <a:gd name="T7" fmla="*/ 0 h 1588"/>
              <a:gd name="T8" fmla="*/ 2147483646 w 3"/>
              <a:gd name="T9" fmla="*/ 0 h 1588"/>
              <a:gd name="T10" fmla="*/ 2147483646 w 3"/>
              <a:gd name="T11" fmla="*/ 0 h 1588"/>
              <a:gd name="T12" fmla="*/ 2147483646 w 3"/>
              <a:gd name="T13" fmla="*/ 0 h 1588"/>
              <a:gd name="T14" fmla="*/ 2147483646 w 3"/>
              <a:gd name="T15" fmla="*/ 0 h 1588"/>
              <a:gd name="T16" fmla="*/ 2147483646 w 3"/>
              <a:gd name="T17" fmla="*/ 0 h 1588"/>
              <a:gd name="T18" fmla="*/ 2147483646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9" name="Freeform 15"/>
          <p:cNvSpPr>
            <a:spLocks noEditPoints="1"/>
          </p:cNvSpPr>
          <p:nvPr/>
        </p:nvSpPr>
        <p:spPr bwMode="auto">
          <a:xfrm>
            <a:off x="3930650" y="1204913"/>
            <a:ext cx="23813" cy="1587"/>
          </a:xfrm>
          <a:custGeom>
            <a:avLst/>
            <a:gdLst>
              <a:gd name="T0" fmla="*/ 0 w 15"/>
              <a:gd name="T1" fmla="*/ 0 h 1587"/>
              <a:gd name="T2" fmla="*/ 2147483646 w 15"/>
              <a:gd name="T3" fmla="*/ 0 h 1587"/>
              <a:gd name="T4" fmla="*/ 2147483646 w 15"/>
              <a:gd name="T5" fmla="*/ 0 h 1587"/>
              <a:gd name="T6" fmla="*/ 2147483646 w 15"/>
              <a:gd name="T7" fmla="*/ 0 h 1587"/>
              <a:gd name="T8" fmla="*/ 2147483646 w 15"/>
              <a:gd name="T9" fmla="*/ 0 h 1587"/>
              <a:gd name="T10" fmla="*/ 0 w 15"/>
              <a:gd name="T11" fmla="*/ 0 h 1587"/>
              <a:gd name="T12" fmla="*/ 0 w 15"/>
              <a:gd name="T13" fmla="*/ 0 h 1587"/>
              <a:gd name="T14" fmla="*/ 0 w 15"/>
              <a:gd name="T15" fmla="*/ 0 h 1587"/>
              <a:gd name="T16" fmla="*/ 0 w 15"/>
              <a:gd name="T17" fmla="*/ 0 h 1587"/>
              <a:gd name="T18" fmla="*/ 0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0" y="0"/>
                </a:moveTo>
                <a:lnTo>
                  <a:pt x="9" y="0"/>
                </a:lnTo>
                <a:lnTo>
                  <a:pt x="15" y="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0" name="Freeform 16"/>
          <p:cNvSpPr>
            <a:spLocks noEditPoints="1"/>
          </p:cNvSpPr>
          <p:nvPr/>
        </p:nvSpPr>
        <p:spPr bwMode="auto">
          <a:xfrm>
            <a:off x="3968750" y="1204913"/>
            <a:ext cx="1588" cy="4762"/>
          </a:xfrm>
          <a:custGeom>
            <a:avLst/>
            <a:gdLst>
              <a:gd name="T0" fmla="*/ 0 w 1588"/>
              <a:gd name="T1" fmla="*/ 2147483646 h 3"/>
              <a:gd name="T2" fmla="*/ 0 w 1588"/>
              <a:gd name="T3" fmla="*/ 2147483646 h 3"/>
              <a:gd name="T4" fmla="*/ 0 w 1588"/>
              <a:gd name="T5" fmla="*/ 0 h 3"/>
              <a:gd name="T6" fmla="*/ 0 w 1588"/>
              <a:gd name="T7" fmla="*/ 0 h 3"/>
              <a:gd name="T8" fmla="*/ 0 w 1588"/>
              <a:gd name="T9" fmla="*/ 2147483646 h 3"/>
              <a:gd name="T10" fmla="*/ 0 w 1588"/>
              <a:gd name="T11" fmla="*/ 2147483646 h 3"/>
              <a:gd name="T12" fmla="*/ 0 w 1588"/>
              <a:gd name="T13" fmla="*/ 2147483646 h 3"/>
              <a:gd name="T14" fmla="*/ 0 w 1588"/>
              <a:gd name="T15" fmla="*/ 2147483646 h 3"/>
              <a:gd name="T16" fmla="*/ 0 w 1588"/>
              <a:gd name="T17" fmla="*/ 2147483646 h 3"/>
              <a:gd name="T18" fmla="*/ 0 w 1588"/>
              <a:gd name="T19" fmla="*/ 2147483646 h 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8"/>
              <a:gd name="T31" fmla="*/ 0 h 3"/>
              <a:gd name="T32" fmla="*/ 1588 w 1588"/>
              <a:gd name="T33" fmla="*/ 3 h 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8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close/>
                <a:moveTo>
                  <a:pt x="0" y="3"/>
                </a:move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1" name="Freeform 17"/>
          <p:cNvSpPr>
            <a:spLocks noEditPoints="1"/>
          </p:cNvSpPr>
          <p:nvPr/>
        </p:nvSpPr>
        <p:spPr bwMode="auto">
          <a:xfrm>
            <a:off x="3968750" y="1204913"/>
            <a:ext cx="14288" cy="1587"/>
          </a:xfrm>
          <a:custGeom>
            <a:avLst/>
            <a:gdLst>
              <a:gd name="T0" fmla="*/ 0 w 9"/>
              <a:gd name="T1" fmla="*/ 0 h 1587"/>
              <a:gd name="T2" fmla="*/ 2147483646 w 9"/>
              <a:gd name="T3" fmla="*/ 0 h 1587"/>
              <a:gd name="T4" fmla="*/ 2147483646 w 9"/>
              <a:gd name="T5" fmla="*/ 0 h 1587"/>
              <a:gd name="T6" fmla="*/ 0 w 9"/>
              <a:gd name="T7" fmla="*/ 0 h 1587"/>
              <a:gd name="T8" fmla="*/ 0 w 9"/>
              <a:gd name="T9" fmla="*/ 0 h 1587"/>
              <a:gd name="T10" fmla="*/ 0 w 9"/>
              <a:gd name="T11" fmla="*/ 0 h 1587"/>
              <a:gd name="T12" fmla="*/ 0 w 9"/>
              <a:gd name="T13" fmla="*/ 0 h 1587"/>
              <a:gd name="T14" fmla="*/ 0 w 9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"/>
              <a:gd name="T25" fmla="*/ 0 h 1587"/>
              <a:gd name="T26" fmla="*/ 9 w 9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" h="1587">
                <a:moveTo>
                  <a:pt x="0" y="0"/>
                </a:move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2" name="Freeform 18"/>
          <p:cNvSpPr>
            <a:spLocks noEditPoints="1"/>
          </p:cNvSpPr>
          <p:nvPr/>
        </p:nvSpPr>
        <p:spPr bwMode="auto">
          <a:xfrm>
            <a:off x="4002088" y="1144588"/>
            <a:ext cx="1587" cy="28575"/>
          </a:xfrm>
          <a:custGeom>
            <a:avLst/>
            <a:gdLst>
              <a:gd name="T0" fmla="*/ 0 w 1587"/>
              <a:gd name="T1" fmla="*/ 0 h 18"/>
              <a:gd name="T2" fmla="*/ 0 w 1587"/>
              <a:gd name="T3" fmla="*/ 2147483646 h 18"/>
              <a:gd name="T4" fmla="*/ 0 w 1587"/>
              <a:gd name="T5" fmla="*/ 2147483646 h 18"/>
              <a:gd name="T6" fmla="*/ 0 w 1587"/>
              <a:gd name="T7" fmla="*/ 0 h 18"/>
              <a:gd name="T8" fmla="*/ 0 w 1587"/>
              <a:gd name="T9" fmla="*/ 0 h 18"/>
              <a:gd name="T10" fmla="*/ 0 w 1587"/>
              <a:gd name="T11" fmla="*/ 0 h 18"/>
              <a:gd name="T12" fmla="*/ 0 w 1587"/>
              <a:gd name="T13" fmla="*/ 0 h 18"/>
              <a:gd name="T14" fmla="*/ 0 w 1587"/>
              <a:gd name="T15" fmla="*/ 0 h 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8"/>
              <a:gd name="T26" fmla="*/ 1587 w 1587"/>
              <a:gd name="T27" fmla="*/ 18 h 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3" name="Freeform 19"/>
          <p:cNvSpPr>
            <a:spLocks/>
          </p:cNvSpPr>
          <p:nvPr/>
        </p:nvSpPr>
        <p:spPr bwMode="auto">
          <a:xfrm>
            <a:off x="3978275" y="1125538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3978275" y="1006475"/>
            <a:ext cx="1588" cy="1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25" name="Freeform 21"/>
          <p:cNvSpPr>
            <a:spLocks noEditPoints="1"/>
          </p:cNvSpPr>
          <p:nvPr/>
        </p:nvSpPr>
        <p:spPr bwMode="auto">
          <a:xfrm>
            <a:off x="3935413" y="1049338"/>
            <a:ext cx="19050" cy="1587"/>
          </a:xfrm>
          <a:custGeom>
            <a:avLst/>
            <a:gdLst>
              <a:gd name="T0" fmla="*/ 2147483646 w 12"/>
              <a:gd name="T1" fmla="*/ 0 h 1587"/>
              <a:gd name="T2" fmla="*/ 2147483646 w 12"/>
              <a:gd name="T3" fmla="*/ 0 h 1587"/>
              <a:gd name="T4" fmla="*/ 0 w 12"/>
              <a:gd name="T5" fmla="*/ 0 h 1587"/>
              <a:gd name="T6" fmla="*/ 0 w 12"/>
              <a:gd name="T7" fmla="*/ 0 h 1587"/>
              <a:gd name="T8" fmla="*/ 2147483646 w 12"/>
              <a:gd name="T9" fmla="*/ 0 h 1587"/>
              <a:gd name="T10" fmla="*/ 2147483646 w 12"/>
              <a:gd name="T11" fmla="*/ 0 h 1587"/>
              <a:gd name="T12" fmla="*/ 2147483646 w 12"/>
              <a:gd name="T13" fmla="*/ 0 h 1587"/>
              <a:gd name="T14" fmla="*/ 2147483646 w 12"/>
              <a:gd name="T15" fmla="*/ 0 h 1587"/>
              <a:gd name="T16" fmla="*/ 2147483646 w 12"/>
              <a:gd name="T17" fmla="*/ 0 h 1587"/>
              <a:gd name="T18" fmla="*/ 2147483646 w 1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1587"/>
              <a:gd name="T32" fmla="*/ 12 w 1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1587">
                <a:moveTo>
                  <a:pt x="12" y="0"/>
                </a:moveTo>
                <a:lnTo>
                  <a:pt x="6" y="0"/>
                </a:lnTo>
                <a:lnTo>
                  <a:pt x="0" y="0"/>
                </a:lnTo>
                <a:lnTo>
                  <a:pt x="6" y="0"/>
                </a:lnTo>
                <a:lnTo>
                  <a:pt x="12" y="0"/>
                </a:lnTo>
                <a:close/>
                <a:moveTo>
                  <a:pt x="12" y="0"/>
                </a:move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6" name="Freeform 22"/>
          <p:cNvSpPr>
            <a:spLocks noEditPoints="1"/>
          </p:cNvSpPr>
          <p:nvPr/>
        </p:nvSpPr>
        <p:spPr bwMode="auto">
          <a:xfrm>
            <a:off x="3906838" y="992188"/>
            <a:ext cx="1587" cy="14287"/>
          </a:xfrm>
          <a:custGeom>
            <a:avLst/>
            <a:gdLst>
              <a:gd name="T0" fmla="*/ 0 w 1587"/>
              <a:gd name="T1" fmla="*/ 2147483646 h 9"/>
              <a:gd name="T2" fmla="*/ 0 w 1587"/>
              <a:gd name="T3" fmla="*/ 0 h 9"/>
              <a:gd name="T4" fmla="*/ 0 w 1587"/>
              <a:gd name="T5" fmla="*/ 0 h 9"/>
              <a:gd name="T6" fmla="*/ 0 w 1587"/>
              <a:gd name="T7" fmla="*/ 2147483646 h 9"/>
              <a:gd name="T8" fmla="*/ 0 w 1587"/>
              <a:gd name="T9" fmla="*/ 2147483646 h 9"/>
              <a:gd name="T10" fmla="*/ 0 w 1587"/>
              <a:gd name="T11" fmla="*/ 2147483646 h 9"/>
              <a:gd name="T12" fmla="*/ 0 w 1587"/>
              <a:gd name="T13" fmla="*/ 2147483646 h 9"/>
              <a:gd name="T14" fmla="*/ 0 w 1587"/>
              <a:gd name="T15" fmla="*/ 2147483646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9"/>
              <a:gd name="T26" fmla="*/ 1587 w 1587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9">
                <a:moveTo>
                  <a:pt x="0" y="9"/>
                </a:moveTo>
                <a:lnTo>
                  <a:pt x="0" y="0"/>
                </a:lnTo>
                <a:lnTo>
                  <a:pt x="0" y="9"/>
                </a:lnTo>
                <a:close/>
                <a:moveTo>
                  <a:pt x="0" y="9"/>
                </a:move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7" name="Freeform 23"/>
          <p:cNvSpPr>
            <a:spLocks/>
          </p:cNvSpPr>
          <p:nvPr/>
        </p:nvSpPr>
        <p:spPr bwMode="auto">
          <a:xfrm>
            <a:off x="3978275" y="1006475"/>
            <a:ext cx="1588" cy="1588"/>
          </a:xfrm>
          <a:custGeom>
            <a:avLst/>
            <a:gdLst>
              <a:gd name="T0" fmla="*/ 0 w 1588"/>
              <a:gd name="T1" fmla="*/ 0 h 1588"/>
              <a:gd name="T2" fmla="*/ 0 w 1588"/>
              <a:gd name="T3" fmla="*/ 0 h 1588"/>
              <a:gd name="T4" fmla="*/ 0 w 1588"/>
              <a:gd name="T5" fmla="*/ 0 h 1588"/>
              <a:gd name="T6" fmla="*/ 0 60000 65536"/>
              <a:gd name="T7" fmla="*/ 0 60000 65536"/>
              <a:gd name="T8" fmla="*/ 0 60000 65536"/>
              <a:gd name="T9" fmla="*/ 0 w 1588"/>
              <a:gd name="T10" fmla="*/ 0 h 1588"/>
              <a:gd name="T11" fmla="*/ 1588 w 1588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8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8" name="Rectangle 24"/>
          <p:cNvSpPr>
            <a:spLocks noChangeArrowheads="1"/>
          </p:cNvSpPr>
          <p:nvPr/>
        </p:nvSpPr>
        <p:spPr bwMode="auto">
          <a:xfrm>
            <a:off x="3779838" y="2306638"/>
            <a:ext cx="1096962" cy="1843087"/>
          </a:xfrm>
          <a:prstGeom prst="rect">
            <a:avLst/>
          </a:prstGeom>
          <a:solidFill>
            <a:schemeClr val="fol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29" name="Line 25"/>
          <p:cNvSpPr>
            <a:spLocks noChangeShapeType="1"/>
          </p:cNvSpPr>
          <p:nvPr/>
        </p:nvSpPr>
        <p:spPr bwMode="auto">
          <a:xfrm>
            <a:off x="3851275" y="2116138"/>
            <a:ext cx="685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4000500" y="2824163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h</a:t>
            </a:r>
            <a:endParaRPr lang="en-US" altLang="zh-CN">
              <a:ea typeface="仿宋_GB2312" pitchFamily="49" charset="-122"/>
            </a:endParaRPr>
          </a:p>
        </p:txBody>
      </p:sp>
      <p:graphicFrame>
        <p:nvGraphicFramePr>
          <p:cNvPr id="72731" name="Object 27"/>
          <p:cNvGraphicFramePr>
            <a:graphicFrameLocks noChangeAspect="1"/>
          </p:cNvGraphicFramePr>
          <p:nvPr/>
        </p:nvGraphicFramePr>
        <p:xfrm>
          <a:off x="3986213" y="1731963"/>
          <a:ext cx="3063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4" name="公式" r:id="rId4" imgW="104737" imgH="142795" progId="Equation.3">
                  <p:embed/>
                </p:oleObj>
              </mc:Choice>
              <mc:Fallback>
                <p:oleObj name="公式" r:id="rId4" imgW="104737" imgH="14279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1731963"/>
                        <a:ext cx="30638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8439150" y="39544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x</a:t>
            </a:r>
            <a:endParaRPr lang="en-US" altLang="zh-CN" i="1">
              <a:solidFill>
                <a:schemeClr val="tx2"/>
              </a:solidFill>
              <a:ea typeface="仿宋_GB2312" pitchFamily="49" charset="-122"/>
            </a:endParaRPr>
          </a:p>
        </p:txBody>
      </p:sp>
      <p:sp>
        <p:nvSpPr>
          <p:cNvPr id="72733" name="Text Box 29"/>
          <p:cNvSpPr txBox="1">
            <a:spLocks noChangeArrowheads="1"/>
          </p:cNvSpPr>
          <p:nvPr/>
        </p:nvSpPr>
        <p:spPr bwMode="auto">
          <a:xfrm>
            <a:off x="800100" y="260350"/>
            <a:ext cx="8308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如图所示，以恒定速率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u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收绳，绳跨一定滑轮拉湖面上的船，已知绳初始长度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l </a:t>
            </a:r>
            <a:r>
              <a:rPr lang="en-US" altLang="zh-CN" baseline="-25000">
                <a:solidFill>
                  <a:srgbClr val="FF9900"/>
                </a:solidFill>
                <a:ea typeface="仿宋_GB2312" pitchFamily="49" charset="-122"/>
              </a:rPr>
              <a:t>0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，岸高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h</a:t>
            </a:r>
          </a:p>
        </p:txBody>
      </p:sp>
      <p:sp>
        <p:nvSpPr>
          <p:cNvPr id="123934" name="Line 30"/>
          <p:cNvSpPr>
            <a:spLocks noChangeShapeType="1"/>
          </p:cNvSpPr>
          <p:nvPr/>
        </p:nvSpPr>
        <p:spPr bwMode="auto">
          <a:xfrm rot="922360">
            <a:off x="4664075" y="2570163"/>
            <a:ext cx="2092325" cy="10795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735" name="Object 31"/>
          <p:cNvGraphicFramePr>
            <a:graphicFrameLocks/>
          </p:cNvGraphicFramePr>
          <p:nvPr/>
        </p:nvGraphicFramePr>
        <p:xfrm>
          <a:off x="6156325" y="2306638"/>
          <a:ext cx="3492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5" name="Equation" r:id="rId6" imgW="104737" imgH="190573" progId="Equation.3">
                  <p:embed/>
                </p:oleObj>
              </mc:Choice>
              <mc:Fallback>
                <p:oleObj name="Equation" r:id="rId6" imgW="104737" imgH="19057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306638"/>
                        <a:ext cx="3492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6" name="Object 32"/>
          <p:cNvGraphicFramePr>
            <a:graphicFrameLocks noChangeAspect="1"/>
          </p:cNvGraphicFramePr>
          <p:nvPr/>
        </p:nvGraphicFramePr>
        <p:xfrm>
          <a:off x="5143500" y="2930525"/>
          <a:ext cx="55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6" name="Equation" r:id="rId8" imgW="228640" imgH="152512" progId="Equation.3">
                  <p:embed/>
                </p:oleObj>
              </mc:Choice>
              <mc:Fallback>
                <p:oleObj name="Equation" r:id="rId8" imgW="228640" imgH="152512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2930525"/>
                        <a:ext cx="558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7" name="Object 33"/>
          <p:cNvGraphicFramePr>
            <a:graphicFrameLocks noChangeAspect="1"/>
          </p:cNvGraphicFramePr>
          <p:nvPr/>
        </p:nvGraphicFramePr>
        <p:xfrm>
          <a:off x="6659563" y="4035425"/>
          <a:ext cx="66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7" name="Equation" r:id="rId10" imgW="285867" imgH="152512" progId="Equation.3">
                  <p:embed/>
                </p:oleObj>
              </mc:Choice>
              <mc:Fallback>
                <p:oleObj name="Equation" r:id="rId10" imgW="285867" imgH="15251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035425"/>
                        <a:ext cx="66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9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489325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39" name="Group 35"/>
          <p:cNvGrpSpPr>
            <a:grpSpLocks/>
          </p:cNvGrpSpPr>
          <p:nvPr/>
        </p:nvGrpSpPr>
        <p:grpSpPr bwMode="auto">
          <a:xfrm>
            <a:off x="3552825" y="2306638"/>
            <a:ext cx="5137150" cy="1731962"/>
            <a:chOff x="2238" y="527"/>
            <a:chExt cx="3236" cy="1275"/>
          </a:xfrm>
        </p:grpSpPr>
        <p:sp>
          <p:nvSpPr>
            <p:cNvPr id="72740" name="Line 36"/>
            <p:cNvSpPr>
              <a:spLocks noChangeShapeType="1"/>
            </p:cNvSpPr>
            <p:nvPr/>
          </p:nvSpPr>
          <p:spPr bwMode="auto">
            <a:xfrm>
              <a:off x="3061" y="527"/>
              <a:ext cx="1930" cy="1187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2741" name="Picture 3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1434"/>
              <a:ext cx="59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2" name="Line 38"/>
            <p:cNvSpPr>
              <a:spLocks noChangeShapeType="1"/>
            </p:cNvSpPr>
            <p:nvPr/>
          </p:nvSpPr>
          <p:spPr bwMode="auto">
            <a:xfrm flipH="1">
              <a:off x="2238" y="534"/>
              <a:ext cx="81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943" name="Rectangle 39"/>
          <p:cNvSpPr>
            <a:spLocks noChangeArrowheads="1"/>
          </p:cNvSpPr>
          <p:nvPr/>
        </p:nvSpPr>
        <p:spPr bwMode="auto">
          <a:xfrm>
            <a:off x="4876800" y="3959225"/>
            <a:ext cx="3886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44" name="Line 40"/>
          <p:cNvSpPr>
            <a:spLocks noChangeShapeType="1"/>
          </p:cNvSpPr>
          <p:nvPr/>
        </p:nvSpPr>
        <p:spPr bwMode="auto">
          <a:xfrm>
            <a:off x="4838700" y="4054475"/>
            <a:ext cx="3962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45" name="Line 41"/>
          <p:cNvSpPr>
            <a:spLocks noChangeShapeType="1"/>
          </p:cNvSpPr>
          <p:nvPr/>
        </p:nvSpPr>
        <p:spPr bwMode="auto">
          <a:xfrm>
            <a:off x="4419600" y="2306638"/>
            <a:ext cx="0" cy="18430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46" name="Oval 42"/>
          <p:cNvSpPr>
            <a:spLocks noChangeArrowheads="1"/>
          </p:cNvSpPr>
          <p:nvPr/>
        </p:nvSpPr>
        <p:spPr bwMode="auto">
          <a:xfrm>
            <a:off x="4762500" y="2287588"/>
            <a:ext cx="90488" cy="90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3947" name="Rectangle 43"/>
          <p:cNvSpPr>
            <a:spLocks noChangeArrowheads="1"/>
          </p:cNvSpPr>
          <p:nvPr/>
        </p:nvSpPr>
        <p:spPr bwMode="auto">
          <a:xfrm>
            <a:off x="4659313" y="3995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O</a:t>
            </a:r>
          </a:p>
        </p:txBody>
      </p:sp>
      <p:grpSp>
        <p:nvGrpSpPr>
          <p:cNvPr id="72748" name="Group 44"/>
          <p:cNvGrpSpPr>
            <a:grpSpLocks/>
          </p:cNvGrpSpPr>
          <p:nvPr/>
        </p:nvGrpSpPr>
        <p:grpSpPr bwMode="auto">
          <a:xfrm>
            <a:off x="4211638" y="2057400"/>
            <a:ext cx="555625" cy="579438"/>
            <a:chOff x="2183" y="613"/>
            <a:chExt cx="350" cy="365"/>
          </a:xfrm>
        </p:grpSpPr>
        <p:sp>
          <p:nvSpPr>
            <p:cNvPr id="72749" name="Freeform 45"/>
            <p:cNvSpPr>
              <a:spLocks noEditPoints="1"/>
            </p:cNvSpPr>
            <p:nvPr/>
          </p:nvSpPr>
          <p:spPr bwMode="auto">
            <a:xfrm>
              <a:off x="2183" y="843"/>
              <a:ext cx="152" cy="135"/>
            </a:xfrm>
            <a:custGeom>
              <a:avLst/>
              <a:gdLst>
                <a:gd name="T0" fmla="*/ 0 w 152"/>
                <a:gd name="T1" fmla="*/ 0 h 135"/>
                <a:gd name="T2" fmla="*/ 0 w 152"/>
                <a:gd name="T3" fmla="*/ 3 h 135"/>
                <a:gd name="T4" fmla="*/ 3 w 152"/>
                <a:gd name="T5" fmla="*/ 6 h 135"/>
                <a:gd name="T6" fmla="*/ 15 w 152"/>
                <a:gd name="T7" fmla="*/ 21 h 135"/>
                <a:gd name="T8" fmla="*/ 33 w 152"/>
                <a:gd name="T9" fmla="*/ 42 h 135"/>
                <a:gd name="T10" fmla="*/ 54 w 152"/>
                <a:gd name="T11" fmla="*/ 69 h 135"/>
                <a:gd name="T12" fmla="*/ 81 w 152"/>
                <a:gd name="T13" fmla="*/ 93 h 135"/>
                <a:gd name="T14" fmla="*/ 105 w 152"/>
                <a:gd name="T15" fmla="*/ 114 h 135"/>
                <a:gd name="T16" fmla="*/ 129 w 152"/>
                <a:gd name="T17" fmla="*/ 129 h 135"/>
                <a:gd name="T18" fmla="*/ 141 w 152"/>
                <a:gd name="T19" fmla="*/ 135 h 135"/>
                <a:gd name="T20" fmla="*/ 152 w 152"/>
                <a:gd name="T21" fmla="*/ 135 h 135"/>
                <a:gd name="T22" fmla="*/ 152 w 152"/>
                <a:gd name="T23" fmla="*/ 135 h 135"/>
                <a:gd name="T24" fmla="*/ 141 w 152"/>
                <a:gd name="T25" fmla="*/ 135 h 135"/>
                <a:gd name="T26" fmla="*/ 129 w 152"/>
                <a:gd name="T27" fmla="*/ 129 h 135"/>
                <a:gd name="T28" fmla="*/ 105 w 152"/>
                <a:gd name="T29" fmla="*/ 114 h 135"/>
                <a:gd name="T30" fmla="*/ 81 w 152"/>
                <a:gd name="T31" fmla="*/ 93 h 135"/>
                <a:gd name="T32" fmla="*/ 54 w 152"/>
                <a:gd name="T33" fmla="*/ 69 h 135"/>
                <a:gd name="T34" fmla="*/ 33 w 152"/>
                <a:gd name="T35" fmla="*/ 42 h 135"/>
                <a:gd name="T36" fmla="*/ 15 w 152"/>
                <a:gd name="T37" fmla="*/ 21 h 135"/>
                <a:gd name="T38" fmla="*/ 3 w 152"/>
                <a:gd name="T39" fmla="*/ 6 h 135"/>
                <a:gd name="T40" fmla="*/ 0 w 152"/>
                <a:gd name="T41" fmla="*/ 3 h 135"/>
                <a:gd name="T42" fmla="*/ 0 w 152"/>
                <a:gd name="T43" fmla="*/ 0 h 135"/>
                <a:gd name="T44" fmla="*/ 0 w 152"/>
                <a:gd name="T45" fmla="*/ 0 h 135"/>
                <a:gd name="T46" fmla="*/ 0 w 152"/>
                <a:gd name="T47" fmla="*/ 0 h 135"/>
                <a:gd name="T48" fmla="*/ 0 w 152"/>
                <a:gd name="T49" fmla="*/ 0 h 135"/>
                <a:gd name="T50" fmla="*/ 0 w 152"/>
                <a:gd name="T51" fmla="*/ 0 h 13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35"/>
                <a:gd name="T80" fmla="*/ 152 w 152"/>
                <a:gd name="T81" fmla="*/ 135 h 13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35">
                  <a:moveTo>
                    <a:pt x="0" y="0"/>
                  </a:moveTo>
                  <a:lnTo>
                    <a:pt x="0" y="3"/>
                  </a:lnTo>
                  <a:lnTo>
                    <a:pt x="3" y="6"/>
                  </a:lnTo>
                  <a:lnTo>
                    <a:pt x="15" y="21"/>
                  </a:lnTo>
                  <a:lnTo>
                    <a:pt x="33" y="42"/>
                  </a:lnTo>
                  <a:lnTo>
                    <a:pt x="54" y="69"/>
                  </a:lnTo>
                  <a:lnTo>
                    <a:pt x="81" y="93"/>
                  </a:lnTo>
                  <a:lnTo>
                    <a:pt x="105" y="114"/>
                  </a:lnTo>
                  <a:lnTo>
                    <a:pt x="129" y="129"/>
                  </a:lnTo>
                  <a:lnTo>
                    <a:pt x="141" y="135"/>
                  </a:lnTo>
                  <a:lnTo>
                    <a:pt x="152" y="135"/>
                  </a:lnTo>
                  <a:lnTo>
                    <a:pt x="141" y="135"/>
                  </a:lnTo>
                  <a:lnTo>
                    <a:pt x="129" y="129"/>
                  </a:lnTo>
                  <a:lnTo>
                    <a:pt x="105" y="114"/>
                  </a:lnTo>
                  <a:lnTo>
                    <a:pt x="81" y="93"/>
                  </a:lnTo>
                  <a:lnTo>
                    <a:pt x="54" y="69"/>
                  </a:lnTo>
                  <a:lnTo>
                    <a:pt x="33" y="42"/>
                  </a:lnTo>
                  <a:lnTo>
                    <a:pt x="15" y="21"/>
                  </a:ln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0" name="Freeform 46"/>
            <p:cNvSpPr>
              <a:spLocks/>
            </p:cNvSpPr>
            <p:nvPr/>
          </p:nvSpPr>
          <p:spPr bwMode="auto">
            <a:xfrm>
              <a:off x="2437" y="667"/>
              <a:ext cx="96" cy="179"/>
            </a:xfrm>
            <a:custGeom>
              <a:avLst/>
              <a:gdLst>
                <a:gd name="T0" fmla="*/ 66 w 96"/>
                <a:gd name="T1" fmla="*/ 54 h 179"/>
                <a:gd name="T2" fmla="*/ 66 w 96"/>
                <a:gd name="T3" fmla="*/ 69 h 179"/>
                <a:gd name="T4" fmla="*/ 66 w 96"/>
                <a:gd name="T5" fmla="*/ 81 h 179"/>
                <a:gd name="T6" fmla="*/ 63 w 96"/>
                <a:gd name="T7" fmla="*/ 102 h 179"/>
                <a:gd name="T8" fmla="*/ 63 w 96"/>
                <a:gd name="T9" fmla="*/ 123 h 179"/>
                <a:gd name="T10" fmla="*/ 69 w 96"/>
                <a:gd name="T11" fmla="*/ 140 h 179"/>
                <a:gd name="T12" fmla="*/ 81 w 96"/>
                <a:gd name="T13" fmla="*/ 158 h 179"/>
                <a:gd name="T14" fmla="*/ 96 w 96"/>
                <a:gd name="T15" fmla="*/ 170 h 179"/>
                <a:gd name="T16" fmla="*/ 87 w 96"/>
                <a:gd name="T17" fmla="*/ 173 h 179"/>
                <a:gd name="T18" fmla="*/ 81 w 96"/>
                <a:gd name="T19" fmla="*/ 173 h 179"/>
                <a:gd name="T20" fmla="*/ 75 w 96"/>
                <a:gd name="T21" fmla="*/ 161 h 179"/>
                <a:gd name="T22" fmla="*/ 57 w 96"/>
                <a:gd name="T23" fmla="*/ 149 h 179"/>
                <a:gd name="T24" fmla="*/ 60 w 96"/>
                <a:gd name="T25" fmla="*/ 143 h 179"/>
                <a:gd name="T26" fmla="*/ 60 w 96"/>
                <a:gd name="T27" fmla="*/ 126 h 179"/>
                <a:gd name="T28" fmla="*/ 57 w 96"/>
                <a:gd name="T29" fmla="*/ 111 h 179"/>
                <a:gd name="T30" fmla="*/ 54 w 96"/>
                <a:gd name="T31" fmla="*/ 78 h 179"/>
                <a:gd name="T32" fmla="*/ 51 w 96"/>
                <a:gd name="T33" fmla="*/ 78 h 179"/>
                <a:gd name="T34" fmla="*/ 45 w 96"/>
                <a:gd name="T35" fmla="*/ 78 h 179"/>
                <a:gd name="T36" fmla="*/ 36 w 96"/>
                <a:gd name="T37" fmla="*/ 78 h 179"/>
                <a:gd name="T38" fmla="*/ 33 w 96"/>
                <a:gd name="T39" fmla="*/ 120 h 179"/>
                <a:gd name="T40" fmla="*/ 45 w 96"/>
                <a:gd name="T41" fmla="*/ 164 h 179"/>
                <a:gd name="T42" fmla="*/ 60 w 96"/>
                <a:gd name="T43" fmla="*/ 176 h 179"/>
                <a:gd name="T44" fmla="*/ 54 w 96"/>
                <a:gd name="T45" fmla="*/ 179 h 179"/>
                <a:gd name="T46" fmla="*/ 42 w 96"/>
                <a:gd name="T47" fmla="*/ 170 h 179"/>
                <a:gd name="T48" fmla="*/ 27 w 96"/>
                <a:gd name="T49" fmla="*/ 164 h 179"/>
                <a:gd name="T50" fmla="*/ 21 w 96"/>
                <a:gd name="T51" fmla="*/ 164 h 179"/>
                <a:gd name="T52" fmla="*/ 21 w 96"/>
                <a:gd name="T53" fmla="*/ 161 h 179"/>
                <a:gd name="T54" fmla="*/ 30 w 96"/>
                <a:gd name="T55" fmla="*/ 129 h 179"/>
                <a:gd name="T56" fmla="*/ 33 w 96"/>
                <a:gd name="T57" fmla="*/ 93 h 179"/>
                <a:gd name="T58" fmla="*/ 27 w 96"/>
                <a:gd name="T59" fmla="*/ 81 h 179"/>
                <a:gd name="T60" fmla="*/ 21 w 96"/>
                <a:gd name="T61" fmla="*/ 69 h 179"/>
                <a:gd name="T62" fmla="*/ 21 w 96"/>
                <a:gd name="T63" fmla="*/ 54 h 179"/>
                <a:gd name="T64" fmla="*/ 21 w 96"/>
                <a:gd name="T65" fmla="*/ 12 h 179"/>
                <a:gd name="T66" fmla="*/ 12 w 96"/>
                <a:gd name="T67" fmla="*/ 21 h 179"/>
                <a:gd name="T68" fmla="*/ 6 w 96"/>
                <a:gd name="T69" fmla="*/ 42 h 179"/>
                <a:gd name="T70" fmla="*/ 9 w 96"/>
                <a:gd name="T71" fmla="*/ 66 h 179"/>
                <a:gd name="T72" fmla="*/ 12 w 96"/>
                <a:gd name="T73" fmla="*/ 84 h 179"/>
                <a:gd name="T74" fmla="*/ 9 w 96"/>
                <a:gd name="T75" fmla="*/ 99 h 179"/>
                <a:gd name="T76" fmla="*/ 6 w 96"/>
                <a:gd name="T77" fmla="*/ 99 h 179"/>
                <a:gd name="T78" fmla="*/ 3 w 96"/>
                <a:gd name="T79" fmla="*/ 87 h 179"/>
                <a:gd name="T80" fmla="*/ 6 w 96"/>
                <a:gd name="T81" fmla="*/ 75 h 179"/>
                <a:gd name="T82" fmla="*/ 0 w 96"/>
                <a:gd name="T83" fmla="*/ 39 h 179"/>
                <a:gd name="T84" fmla="*/ 6 w 96"/>
                <a:gd name="T85" fmla="*/ 12 h 179"/>
                <a:gd name="T86" fmla="*/ 18 w 96"/>
                <a:gd name="T87" fmla="*/ 3 h 179"/>
                <a:gd name="T88" fmla="*/ 27 w 96"/>
                <a:gd name="T89" fmla="*/ 3 h 179"/>
                <a:gd name="T90" fmla="*/ 33 w 96"/>
                <a:gd name="T91" fmla="*/ 3 h 179"/>
                <a:gd name="T92" fmla="*/ 48 w 96"/>
                <a:gd name="T93" fmla="*/ 0 h 179"/>
                <a:gd name="T94" fmla="*/ 60 w 96"/>
                <a:gd name="T95" fmla="*/ 3 h 179"/>
                <a:gd name="T96" fmla="*/ 63 w 96"/>
                <a:gd name="T97" fmla="*/ 3 h 179"/>
                <a:gd name="T98" fmla="*/ 72 w 96"/>
                <a:gd name="T99" fmla="*/ 0 h 179"/>
                <a:gd name="T100" fmla="*/ 81 w 96"/>
                <a:gd name="T101" fmla="*/ 21 h 179"/>
                <a:gd name="T102" fmla="*/ 84 w 96"/>
                <a:gd name="T103" fmla="*/ 39 h 179"/>
                <a:gd name="T104" fmla="*/ 84 w 96"/>
                <a:gd name="T105" fmla="*/ 72 h 179"/>
                <a:gd name="T106" fmla="*/ 87 w 96"/>
                <a:gd name="T107" fmla="*/ 93 h 179"/>
                <a:gd name="T108" fmla="*/ 81 w 96"/>
                <a:gd name="T109" fmla="*/ 90 h 179"/>
                <a:gd name="T110" fmla="*/ 75 w 96"/>
                <a:gd name="T111" fmla="*/ 72 h 179"/>
                <a:gd name="T112" fmla="*/ 81 w 96"/>
                <a:gd name="T113" fmla="*/ 54 h 179"/>
                <a:gd name="T114" fmla="*/ 78 w 96"/>
                <a:gd name="T115" fmla="*/ 24 h 179"/>
                <a:gd name="T116" fmla="*/ 72 w 96"/>
                <a:gd name="T117" fmla="*/ 30 h 179"/>
                <a:gd name="T118" fmla="*/ 69 w 96"/>
                <a:gd name="T119" fmla="*/ 42 h 1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79"/>
                <a:gd name="T182" fmla="*/ 96 w 96"/>
                <a:gd name="T183" fmla="*/ 179 h 1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79">
                  <a:moveTo>
                    <a:pt x="69" y="42"/>
                  </a:moveTo>
                  <a:lnTo>
                    <a:pt x="66" y="54"/>
                  </a:lnTo>
                  <a:lnTo>
                    <a:pt x="63" y="66"/>
                  </a:lnTo>
                  <a:lnTo>
                    <a:pt x="66" y="69"/>
                  </a:lnTo>
                  <a:lnTo>
                    <a:pt x="66" y="72"/>
                  </a:lnTo>
                  <a:lnTo>
                    <a:pt x="66" y="81"/>
                  </a:lnTo>
                  <a:lnTo>
                    <a:pt x="63" y="87"/>
                  </a:lnTo>
                  <a:lnTo>
                    <a:pt x="63" y="102"/>
                  </a:lnTo>
                  <a:lnTo>
                    <a:pt x="63" y="117"/>
                  </a:lnTo>
                  <a:lnTo>
                    <a:pt x="63" y="123"/>
                  </a:lnTo>
                  <a:lnTo>
                    <a:pt x="66" y="131"/>
                  </a:lnTo>
                  <a:lnTo>
                    <a:pt x="69" y="140"/>
                  </a:lnTo>
                  <a:lnTo>
                    <a:pt x="69" y="149"/>
                  </a:lnTo>
                  <a:lnTo>
                    <a:pt x="81" y="158"/>
                  </a:lnTo>
                  <a:lnTo>
                    <a:pt x="93" y="167"/>
                  </a:lnTo>
                  <a:lnTo>
                    <a:pt x="96" y="170"/>
                  </a:lnTo>
                  <a:lnTo>
                    <a:pt x="93" y="170"/>
                  </a:lnTo>
                  <a:lnTo>
                    <a:pt x="87" y="173"/>
                  </a:lnTo>
                  <a:lnTo>
                    <a:pt x="84" y="173"/>
                  </a:lnTo>
                  <a:lnTo>
                    <a:pt x="81" y="173"/>
                  </a:lnTo>
                  <a:lnTo>
                    <a:pt x="78" y="167"/>
                  </a:lnTo>
                  <a:lnTo>
                    <a:pt x="75" y="161"/>
                  </a:lnTo>
                  <a:lnTo>
                    <a:pt x="66" y="155"/>
                  </a:lnTo>
                  <a:lnTo>
                    <a:pt x="57" y="149"/>
                  </a:lnTo>
                  <a:lnTo>
                    <a:pt x="57" y="146"/>
                  </a:lnTo>
                  <a:lnTo>
                    <a:pt x="60" y="143"/>
                  </a:lnTo>
                  <a:lnTo>
                    <a:pt x="60" y="134"/>
                  </a:lnTo>
                  <a:lnTo>
                    <a:pt x="60" y="126"/>
                  </a:lnTo>
                  <a:lnTo>
                    <a:pt x="60" y="117"/>
                  </a:lnTo>
                  <a:lnTo>
                    <a:pt x="57" y="111"/>
                  </a:lnTo>
                  <a:lnTo>
                    <a:pt x="57" y="96"/>
                  </a:lnTo>
                  <a:lnTo>
                    <a:pt x="54" y="78"/>
                  </a:lnTo>
                  <a:lnTo>
                    <a:pt x="51" y="78"/>
                  </a:lnTo>
                  <a:lnTo>
                    <a:pt x="45" y="78"/>
                  </a:lnTo>
                  <a:lnTo>
                    <a:pt x="36" y="78"/>
                  </a:lnTo>
                  <a:lnTo>
                    <a:pt x="33" y="78"/>
                  </a:lnTo>
                  <a:lnTo>
                    <a:pt x="33" y="120"/>
                  </a:lnTo>
                  <a:lnTo>
                    <a:pt x="27" y="161"/>
                  </a:lnTo>
                  <a:lnTo>
                    <a:pt x="45" y="164"/>
                  </a:lnTo>
                  <a:lnTo>
                    <a:pt x="60" y="170"/>
                  </a:lnTo>
                  <a:lnTo>
                    <a:pt x="60" y="176"/>
                  </a:lnTo>
                  <a:lnTo>
                    <a:pt x="54" y="179"/>
                  </a:lnTo>
                  <a:lnTo>
                    <a:pt x="51" y="176"/>
                  </a:lnTo>
                  <a:lnTo>
                    <a:pt x="42" y="170"/>
                  </a:lnTo>
                  <a:lnTo>
                    <a:pt x="33" y="167"/>
                  </a:lnTo>
                  <a:lnTo>
                    <a:pt x="27" y="164"/>
                  </a:lnTo>
                  <a:lnTo>
                    <a:pt x="21" y="164"/>
                  </a:lnTo>
                  <a:lnTo>
                    <a:pt x="21" y="161"/>
                  </a:lnTo>
                  <a:lnTo>
                    <a:pt x="24" y="158"/>
                  </a:lnTo>
                  <a:lnTo>
                    <a:pt x="30" y="129"/>
                  </a:lnTo>
                  <a:lnTo>
                    <a:pt x="33" y="99"/>
                  </a:lnTo>
                  <a:lnTo>
                    <a:pt x="33" y="93"/>
                  </a:lnTo>
                  <a:lnTo>
                    <a:pt x="30" y="87"/>
                  </a:lnTo>
                  <a:lnTo>
                    <a:pt x="27" y="81"/>
                  </a:lnTo>
                  <a:lnTo>
                    <a:pt x="24" y="75"/>
                  </a:lnTo>
                  <a:lnTo>
                    <a:pt x="21" y="69"/>
                  </a:lnTo>
                  <a:lnTo>
                    <a:pt x="24" y="66"/>
                  </a:lnTo>
                  <a:lnTo>
                    <a:pt x="21" y="54"/>
                  </a:lnTo>
                  <a:lnTo>
                    <a:pt x="18" y="39"/>
                  </a:lnTo>
                  <a:lnTo>
                    <a:pt x="21" y="12"/>
                  </a:lnTo>
                  <a:lnTo>
                    <a:pt x="15" y="15"/>
                  </a:lnTo>
                  <a:lnTo>
                    <a:pt x="12" y="21"/>
                  </a:lnTo>
                  <a:lnTo>
                    <a:pt x="9" y="30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9" y="66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9" y="90"/>
                  </a:lnTo>
                  <a:lnTo>
                    <a:pt x="9" y="99"/>
                  </a:lnTo>
                  <a:lnTo>
                    <a:pt x="6" y="99"/>
                  </a:lnTo>
                  <a:lnTo>
                    <a:pt x="3" y="93"/>
                  </a:lnTo>
                  <a:lnTo>
                    <a:pt x="3" y="87"/>
                  </a:lnTo>
                  <a:lnTo>
                    <a:pt x="6" y="81"/>
                  </a:lnTo>
                  <a:lnTo>
                    <a:pt x="6" y="75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3" y="21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33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3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81" y="21"/>
                  </a:lnTo>
                  <a:lnTo>
                    <a:pt x="84" y="30"/>
                  </a:lnTo>
                  <a:lnTo>
                    <a:pt x="84" y="39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7" y="84"/>
                  </a:lnTo>
                  <a:lnTo>
                    <a:pt x="87" y="93"/>
                  </a:lnTo>
                  <a:lnTo>
                    <a:pt x="84" y="93"/>
                  </a:lnTo>
                  <a:lnTo>
                    <a:pt x="81" y="90"/>
                  </a:lnTo>
                  <a:lnTo>
                    <a:pt x="78" y="81"/>
                  </a:lnTo>
                  <a:lnTo>
                    <a:pt x="75" y="72"/>
                  </a:lnTo>
                  <a:lnTo>
                    <a:pt x="81" y="63"/>
                  </a:lnTo>
                  <a:lnTo>
                    <a:pt x="81" y="54"/>
                  </a:lnTo>
                  <a:lnTo>
                    <a:pt x="81" y="36"/>
                  </a:lnTo>
                  <a:lnTo>
                    <a:pt x="78" y="24"/>
                  </a:lnTo>
                  <a:lnTo>
                    <a:pt x="72" y="15"/>
                  </a:lnTo>
                  <a:lnTo>
                    <a:pt x="72" y="3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1" name="Freeform 47"/>
            <p:cNvSpPr>
              <a:spLocks/>
            </p:cNvSpPr>
            <p:nvPr/>
          </p:nvSpPr>
          <p:spPr bwMode="auto">
            <a:xfrm>
              <a:off x="2500" y="709"/>
              <a:ext cx="6" cy="24"/>
            </a:xfrm>
            <a:custGeom>
              <a:avLst/>
              <a:gdLst>
                <a:gd name="T0" fmla="*/ 6 w 6"/>
                <a:gd name="T1" fmla="*/ 0 h 24"/>
                <a:gd name="T2" fmla="*/ 3 w 6"/>
                <a:gd name="T3" fmla="*/ 12 h 24"/>
                <a:gd name="T4" fmla="*/ 0 w 6"/>
                <a:gd name="T5" fmla="*/ 24 h 24"/>
                <a:gd name="T6" fmla="*/ 0 w 6"/>
                <a:gd name="T7" fmla="*/ 24 h 24"/>
                <a:gd name="T8" fmla="*/ 3 w 6"/>
                <a:gd name="T9" fmla="*/ 12 h 24"/>
                <a:gd name="T10" fmla="*/ 6 w 6"/>
                <a:gd name="T11" fmla="*/ 0 h 24"/>
                <a:gd name="T12" fmla="*/ 6 w 6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24"/>
                <a:gd name="T23" fmla="*/ 6 w 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24">
                  <a:moveTo>
                    <a:pt x="6" y="0"/>
                  </a:moveTo>
                  <a:lnTo>
                    <a:pt x="3" y="12"/>
                  </a:lnTo>
                  <a:lnTo>
                    <a:pt x="0" y="24"/>
                  </a:lnTo>
                  <a:lnTo>
                    <a:pt x="3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2" name="Freeform 48"/>
            <p:cNvSpPr>
              <a:spLocks noEditPoints="1"/>
            </p:cNvSpPr>
            <p:nvPr/>
          </p:nvSpPr>
          <p:spPr bwMode="auto">
            <a:xfrm>
              <a:off x="2500" y="733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3" name="Freeform 49"/>
            <p:cNvSpPr>
              <a:spLocks noEditPoints="1"/>
            </p:cNvSpPr>
            <p:nvPr/>
          </p:nvSpPr>
          <p:spPr bwMode="auto">
            <a:xfrm>
              <a:off x="2500" y="739"/>
              <a:ext cx="3" cy="15"/>
            </a:xfrm>
            <a:custGeom>
              <a:avLst/>
              <a:gdLst>
                <a:gd name="T0" fmla="*/ 3 w 3"/>
                <a:gd name="T1" fmla="*/ 0 h 15"/>
                <a:gd name="T2" fmla="*/ 3 w 3"/>
                <a:gd name="T3" fmla="*/ 9 h 15"/>
                <a:gd name="T4" fmla="*/ 0 w 3"/>
                <a:gd name="T5" fmla="*/ 15 h 15"/>
                <a:gd name="T6" fmla="*/ 0 w 3"/>
                <a:gd name="T7" fmla="*/ 15 h 15"/>
                <a:gd name="T8" fmla="*/ 3 w 3"/>
                <a:gd name="T9" fmla="*/ 9 h 15"/>
                <a:gd name="T10" fmla="*/ 3 w 3"/>
                <a:gd name="T11" fmla="*/ 0 h 15"/>
                <a:gd name="T12" fmla="*/ 3 w 3"/>
                <a:gd name="T13" fmla="*/ 0 h 15"/>
                <a:gd name="T14" fmla="*/ 3 w 3"/>
                <a:gd name="T15" fmla="*/ 0 h 15"/>
                <a:gd name="T16" fmla="*/ 3 w 3"/>
                <a:gd name="T17" fmla="*/ 0 h 15"/>
                <a:gd name="T18" fmla="*/ 3 w 3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5"/>
                <a:gd name="T32" fmla="*/ 3 w 3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5">
                  <a:moveTo>
                    <a:pt x="3" y="0"/>
                  </a:moveTo>
                  <a:lnTo>
                    <a:pt x="3" y="9"/>
                  </a:lnTo>
                  <a:lnTo>
                    <a:pt x="0" y="15"/>
                  </a:lnTo>
                  <a:lnTo>
                    <a:pt x="3" y="9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4" name="Freeform 50"/>
            <p:cNvSpPr>
              <a:spLocks noEditPoints="1"/>
            </p:cNvSpPr>
            <p:nvPr/>
          </p:nvSpPr>
          <p:spPr bwMode="auto">
            <a:xfrm>
              <a:off x="2500" y="754"/>
              <a:ext cx="1" cy="30"/>
            </a:xfrm>
            <a:custGeom>
              <a:avLst/>
              <a:gdLst>
                <a:gd name="T0" fmla="*/ 0 w 1"/>
                <a:gd name="T1" fmla="*/ 0 h 30"/>
                <a:gd name="T2" fmla="*/ 0 w 1"/>
                <a:gd name="T3" fmla="*/ 15 h 30"/>
                <a:gd name="T4" fmla="*/ 0 w 1"/>
                <a:gd name="T5" fmla="*/ 30 h 30"/>
                <a:gd name="T6" fmla="*/ 0 w 1"/>
                <a:gd name="T7" fmla="*/ 30 h 30"/>
                <a:gd name="T8" fmla="*/ 0 w 1"/>
                <a:gd name="T9" fmla="*/ 15 h 30"/>
                <a:gd name="T10" fmla="*/ 0 w 1"/>
                <a:gd name="T11" fmla="*/ 0 h 30"/>
                <a:gd name="T12" fmla="*/ 0 w 1"/>
                <a:gd name="T13" fmla="*/ 0 h 30"/>
                <a:gd name="T14" fmla="*/ 0 w 1"/>
                <a:gd name="T15" fmla="*/ 0 h 30"/>
                <a:gd name="T16" fmla="*/ 0 w 1"/>
                <a:gd name="T17" fmla="*/ 0 h 30"/>
                <a:gd name="T18" fmla="*/ 0 w 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0"/>
                <a:gd name="T32" fmla="*/ 1 w 1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0">
                  <a:moveTo>
                    <a:pt x="0" y="0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5" name="Freeform 51"/>
            <p:cNvSpPr>
              <a:spLocks noEditPoints="1"/>
            </p:cNvSpPr>
            <p:nvPr/>
          </p:nvSpPr>
          <p:spPr bwMode="auto">
            <a:xfrm>
              <a:off x="2500" y="784"/>
              <a:ext cx="6" cy="32"/>
            </a:xfrm>
            <a:custGeom>
              <a:avLst/>
              <a:gdLst>
                <a:gd name="T0" fmla="*/ 0 w 6"/>
                <a:gd name="T1" fmla="*/ 0 h 32"/>
                <a:gd name="T2" fmla="*/ 0 w 6"/>
                <a:gd name="T3" fmla="*/ 6 h 32"/>
                <a:gd name="T4" fmla="*/ 3 w 6"/>
                <a:gd name="T5" fmla="*/ 14 h 32"/>
                <a:gd name="T6" fmla="*/ 6 w 6"/>
                <a:gd name="T7" fmla="*/ 23 h 32"/>
                <a:gd name="T8" fmla="*/ 6 w 6"/>
                <a:gd name="T9" fmla="*/ 32 h 32"/>
                <a:gd name="T10" fmla="*/ 6 w 6"/>
                <a:gd name="T11" fmla="*/ 32 h 32"/>
                <a:gd name="T12" fmla="*/ 6 w 6"/>
                <a:gd name="T13" fmla="*/ 23 h 32"/>
                <a:gd name="T14" fmla="*/ 3 w 6"/>
                <a:gd name="T15" fmla="*/ 14 h 32"/>
                <a:gd name="T16" fmla="*/ 0 w 6"/>
                <a:gd name="T17" fmla="*/ 6 h 32"/>
                <a:gd name="T18" fmla="*/ 0 w 6"/>
                <a:gd name="T19" fmla="*/ 0 h 32"/>
                <a:gd name="T20" fmla="*/ 0 w 6"/>
                <a:gd name="T21" fmla="*/ 0 h 32"/>
                <a:gd name="T22" fmla="*/ 0 w 6"/>
                <a:gd name="T23" fmla="*/ 0 h 32"/>
                <a:gd name="T24" fmla="*/ 0 w 6"/>
                <a:gd name="T25" fmla="*/ 0 h 32"/>
                <a:gd name="T26" fmla="*/ 0 w 6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32"/>
                <a:gd name="T44" fmla="*/ 6 w 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32">
                  <a:moveTo>
                    <a:pt x="0" y="0"/>
                  </a:moveTo>
                  <a:lnTo>
                    <a:pt x="0" y="6"/>
                  </a:lnTo>
                  <a:lnTo>
                    <a:pt x="3" y="14"/>
                  </a:lnTo>
                  <a:lnTo>
                    <a:pt x="6" y="23"/>
                  </a:lnTo>
                  <a:lnTo>
                    <a:pt x="6" y="32"/>
                  </a:lnTo>
                  <a:lnTo>
                    <a:pt x="6" y="23"/>
                  </a:lnTo>
                  <a:lnTo>
                    <a:pt x="3" y="14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6" name="Freeform 52"/>
            <p:cNvSpPr>
              <a:spLocks noEditPoints="1"/>
            </p:cNvSpPr>
            <p:nvPr/>
          </p:nvSpPr>
          <p:spPr bwMode="auto">
            <a:xfrm>
              <a:off x="2506" y="81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2 w 24"/>
                <a:gd name="T3" fmla="*/ 9 h 18"/>
                <a:gd name="T4" fmla="*/ 24 w 24"/>
                <a:gd name="T5" fmla="*/ 18 h 18"/>
                <a:gd name="T6" fmla="*/ 24 w 24"/>
                <a:gd name="T7" fmla="*/ 18 h 18"/>
                <a:gd name="T8" fmla="*/ 12 w 24"/>
                <a:gd name="T9" fmla="*/ 9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18"/>
                <a:gd name="T32" fmla="*/ 24 w 24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18">
                  <a:moveTo>
                    <a:pt x="0" y="0"/>
                  </a:moveTo>
                  <a:lnTo>
                    <a:pt x="12" y="9"/>
                  </a:lnTo>
                  <a:lnTo>
                    <a:pt x="24" y="18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7" name="Freeform 53"/>
            <p:cNvSpPr>
              <a:spLocks noEditPoints="1"/>
            </p:cNvSpPr>
            <p:nvPr/>
          </p:nvSpPr>
          <p:spPr bwMode="auto">
            <a:xfrm>
              <a:off x="2530" y="834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0 h 3"/>
                <a:gd name="T18" fmla="*/ 0 w 3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8" name="Freeform 54"/>
            <p:cNvSpPr>
              <a:spLocks noEditPoints="1"/>
            </p:cNvSpPr>
            <p:nvPr/>
          </p:nvSpPr>
          <p:spPr bwMode="auto">
            <a:xfrm>
              <a:off x="2518" y="837"/>
              <a:ext cx="12" cy="3"/>
            </a:xfrm>
            <a:custGeom>
              <a:avLst/>
              <a:gdLst>
                <a:gd name="T0" fmla="*/ 12 w 12"/>
                <a:gd name="T1" fmla="*/ 0 h 3"/>
                <a:gd name="T2" fmla="*/ 6 w 12"/>
                <a:gd name="T3" fmla="*/ 3 h 3"/>
                <a:gd name="T4" fmla="*/ 3 w 12"/>
                <a:gd name="T5" fmla="*/ 3 h 3"/>
                <a:gd name="T6" fmla="*/ 0 w 12"/>
                <a:gd name="T7" fmla="*/ 3 h 3"/>
                <a:gd name="T8" fmla="*/ 0 w 12"/>
                <a:gd name="T9" fmla="*/ 3 h 3"/>
                <a:gd name="T10" fmla="*/ 3 w 12"/>
                <a:gd name="T11" fmla="*/ 3 h 3"/>
                <a:gd name="T12" fmla="*/ 6 w 12"/>
                <a:gd name="T13" fmla="*/ 3 h 3"/>
                <a:gd name="T14" fmla="*/ 12 w 12"/>
                <a:gd name="T15" fmla="*/ 0 h 3"/>
                <a:gd name="T16" fmla="*/ 12 w 12"/>
                <a:gd name="T17" fmla="*/ 0 h 3"/>
                <a:gd name="T18" fmla="*/ 12 w 12"/>
                <a:gd name="T19" fmla="*/ 0 h 3"/>
                <a:gd name="T20" fmla="*/ 12 w 12"/>
                <a:gd name="T21" fmla="*/ 0 h 3"/>
                <a:gd name="T22" fmla="*/ 12 w 12"/>
                <a:gd name="T23" fmla="*/ 0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"/>
                <a:gd name="T38" fmla="*/ 12 w 12"/>
                <a:gd name="T39" fmla="*/ 3 h 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">
                  <a:moveTo>
                    <a:pt x="12" y="0"/>
                  </a:moveTo>
                  <a:lnTo>
                    <a:pt x="6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9" name="Freeform 55"/>
            <p:cNvSpPr>
              <a:spLocks noEditPoints="1"/>
            </p:cNvSpPr>
            <p:nvPr/>
          </p:nvSpPr>
          <p:spPr bwMode="auto">
            <a:xfrm>
              <a:off x="2512" y="828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6 h 12"/>
                <a:gd name="T4" fmla="*/ 0 w 6"/>
                <a:gd name="T5" fmla="*/ 0 h 12"/>
                <a:gd name="T6" fmla="*/ 0 w 6"/>
                <a:gd name="T7" fmla="*/ 0 h 12"/>
                <a:gd name="T8" fmla="*/ 3 w 6"/>
                <a:gd name="T9" fmla="*/ 6 h 12"/>
                <a:gd name="T10" fmla="*/ 6 w 6"/>
                <a:gd name="T11" fmla="*/ 12 h 12"/>
                <a:gd name="T12" fmla="*/ 6 w 6"/>
                <a:gd name="T13" fmla="*/ 12 h 12"/>
                <a:gd name="T14" fmla="*/ 6 w 6"/>
                <a:gd name="T15" fmla="*/ 12 h 12"/>
                <a:gd name="T16" fmla="*/ 6 w 6"/>
                <a:gd name="T17" fmla="*/ 12 h 12"/>
                <a:gd name="T18" fmla="*/ 6 w 6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"/>
                <a:gd name="T32" fmla="*/ 6 w 6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0" name="Freeform 56"/>
            <p:cNvSpPr>
              <a:spLocks noEditPoints="1"/>
            </p:cNvSpPr>
            <p:nvPr/>
          </p:nvSpPr>
          <p:spPr bwMode="auto">
            <a:xfrm>
              <a:off x="2494" y="816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9 w 18"/>
                <a:gd name="T3" fmla="*/ 6 h 12"/>
                <a:gd name="T4" fmla="*/ 0 w 18"/>
                <a:gd name="T5" fmla="*/ 0 h 12"/>
                <a:gd name="T6" fmla="*/ 0 w 18"/>
                <a:gd name="T7" fmla="*/ 0 h 12"/>
                <a:gd name="T8" fmla="*/ 9 w 18"/>
                <a:gd name="T9" fmla="*/ 6 h 12"/>
                <a:gd name="T10" fmla="*/ 18 w 18"/>
                <a:gd name="T11" fmla="*/ 12 h 12"/>
                <a:gd name="T12" fmla="*/ 18 w 18"/>
                <a:gd name="T13" fmla="*/ 12 h 12"/>
                <a:gd name="T14" fmla="*/ 18 w 18"/>
                <a:gd name="T15" fmla="*/ 12 h 12"/>
                <a:gd name="T16" fmla="*/ 18 w 18"/>
                <a:gd name="T17" fmla="*/ 12 h 12"/>
                <a:gd name="T18" fmla="*/ 18 w 18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12"/>
                  </a:moveTo>
                  <a:lnTo>
                    <a:pt x="9" y="6"/>
                  </a:lnTo>
                  <a:lnTo>
                    <a:pt x="0" y="0"/>
                  </a:lnTo>
                  <a:lnTo>
                    <a:pt x="9" y="6"/>
                  </a:lnTo>
                  <a:lnTo>
                    <a:pt x="18" y="12"/>
                  </a:lnTo>
                  <a:close/>
                  <a:moveTo>
                    <a:pt x="18" y="12"/>
                  </a:moveTo>
                  <a:lnTo>
                    <a:pt x="1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1" name="Freeform 57"/>
            <p:cNvSpPr>
              <a:spLocks noEditPoints="1"/>
            </p:cNvSpPr>
            <p:nvPr/>
          </p:nvSpPr>
          <p:spPr bwMode="auto">
            <a:xfrm>
              <a:off x="2494" y="810"/>
              <a:ext cx="3" cy="6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3 h 6"/>
                <a:gd name="T4" fmla="*/ 3 w 3"/>
                <a:gd name="T5" fmla="*/ 0 h 6"/>
                <a:gd name="T6" fmla="*/ 3 w 3"/>
                <a:gd name="T7" fmla="*/ 0 h 6"/>
                <a:gd name="T8" fmla="*/ 0 w 3"/>
                <a:gd name="T9" fmla="*/ 3 h 6"/>
                <a:gd name="T10" fmla="*/ 0 w 3"/>
                <a:gd name="T11" fmla="*/ 6 h 6"/>
                <a:gd name="T12" fmla="*/ 0 w 3"/>
                <a:gd name="T13" fmla="*/ 6 h 6"/>
                <a:gd name="T14" fmla="*/ 0 w 3"/>
                <a:gd name="T15" fmla="*/ 6 h 6"/>
                <a:gd name="T16" fmla="*/ 0 w 3"/>
                <a:gd name="T17" fmla="*/ 6 h 6"/>
                <a:gd name="T18" fmla="*/ 0 w 3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2" name="Freeform 58"/>
            <p:cNvSpPr>
              <a:spLocks noEditPoints="1"/>
            </p:cNvSpPr>
            <p:nvPr/>
          </p:nvSpPr>
          <p:spPr bwMode="auto">
            <a:xfrm>
              <a:off x="2494" y="778"/>
              <a:ext cx="3" cy="32"/>
            </a:xfrm>
            <a:custGeom>
              <a:avLst/>
              <a:gdLst>
                <a:gd name="T0" fmla="*/ 3 w 3"/>
                <a:gd name="T1" fmla="*/ 32 h 32"/>
                <a:gd name="T2" fmla="*/ 3 w 3"/>
                <a:gd name="T3" fmla="*/ 23 h 32"/>
                <a:gd name="T4" fmla="*/ 3 w 3"/>
                <a:gd name="T5" fmla="*/ 15 h 32"/>
                <a:gd name="T6" fmla="*/ 3 w 3"/>
                <a:gd name="T7" fmla="*/ 6 h 32"/>
                <a:gd name="T8" fmla="*/ 0 w 3"/>
                <a:gd name="T9" fmla="*/ 0 h 32"/>
                <a:gd name="T10" fmla="*/ 0 w 3"/>
                <a:gd name="T11" fmla="*/ 0 h 32"/>
                <a:gd name="T12" fmla="*/ 3 w 3"/>
                <a:gd name="T13" fmla="*/ 6 h 32"/>
                <a:gd name="T14" fmla="*/ 3 w 3"/>
                <a:gd name="T15" fmla="*/ 15 h 32"/>
                <a:gd name="T16" fmla="*/ 3 w 3"/>
                <a:gd name="T17" fmla="*/ 23 h 32"/>
                <a:gd name="T18" fmla="*/ 3 w 3"/>
                <a:gd name="T19" fmla="*/ 32 h 32"/>
                <a:gd name="T20" fmla="*/ 3 w 3"/>
                <a:gd name="T21" fmla="*/ 32 h 32"/>
                <a:gd name="T22" fmla="*/ 3 w 3"/>
                <a:gd name="T23" fmla="*/ 32 h 32"/>
                <a:gd name="T24" fmla="*/ 3 w 3"/>
                <a:gd name="T25" fmla="*/ 32 h 32"/>
                <a:gd name="T26" fmla="*/ 3 w 3"/>
                <a:gd name="T27" fmla="*/ 32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32"/>
                <a:gd name="T44" fmla="*/ 3 w 3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32">
                  <a:moveTo>
                    <a:pt x="3" y="32"/>
                  </a:moveTo>
                  <a:lnTo>
                    <a:pt x="3" y="23"/>
                  </a:lnTo>
                  <a:lnTo>
                    <a:pt x="3" y="15"/>
                  </a:ln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2"/>
                  </a:lnTo>
                  <a:close/>
                  <a:moveTo>
                    <a:pt x="3" y="32"/>
                  </a:move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3" name="Freeform 59"/>
            <p:cNvSpPr>
              <a:spLocks noEditPoints="1"/>
            </p:cNvSpPr>
            <p:nvPr/>
          </p:nvSpPr>
          <p:spPr bwMode="auto">
            <a:xfrm>
              <a:off x="2491" y="745"/>
              <a:ext cx="3" cy="33"/>
            </a:xfrm>
            <a:custGeom>
              <a:avLst/>
              <a:gdLst>
                <a:gd name="T0" fmla="*/ 3 w 3"/>
                <a:gd name="T1" fmla="*/ 33 h 33"/>
                <a:gd name="T2" fmla="*/ 3 w 3"/>
                <a:gd name="T3" fmla="*/ 18 h 33"/>
                <a:gd name="T4" fmla="*/ 0 w 3"/>
                <a:gd name="T5" fmla="*/ 0 h 33"/>
                <a:gd name="T6" fmla="*/ 0 w 3"/>
                <a:gd name="T7" fmla="*/ 0 h 33"/>
                <a:gd name="T8" fmla="*/ 3 w 3"/>
                <a:gd name="T9" fmla="*/ 18 h 33"/>
                <a:gd name="T10" fmla="*/ 3 w 3"/>
                <a:gd name="T11" fmla="*/ 33 h 33"/>
                <a:gd name="T12" fmla="*/ 3 w 3"/>
                <a:gd name="T13" fmla="*/ 33 h 33"/>
                <a:gd name="T14" fmla="*/ 3 w 3"/>
                <a:gd name="T15" fmla="*/ 33 h 33"/>
                <a:gd name="T16" fmla="*/ 3 w 3"/>
                <a:gd name="T17" fmla="*/ 33 h 33"/>
                <a:gd name="T18" fmla="*/ 3 w 3"/>
                <a:gd name="T19" fmla="*/ 33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3"/>
                <a:gd name="T32" fmla="*/ 3 w 3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3">
                  <a:moveTo>
                    <a:pt x="3" y="33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" y="18"/>
                  </a:lnTo>
                  <a:lnTo>
                    <a:pt x="3" y="33"/>
                  </a:lnTo>
                  <a:close/>
                  <a:moveTo>
                    <a:pt x="3" y="33"/>
                  </a:moveTo>
                  <a:lnTo>
                    <a:pt x="3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4" name="Freeform 60"/>
            <p:cNvSpPr>
              <a:spLocks noEditPoints="1"/>
            </p:cNvSpPr>
            <p:nvPr/>
          </p:nvSpPr>
          <p:spPr bwMode="auto">
            <a:xfrm>
              <a:off x="2464" y="745"/>
              <a:ext cx="6" cy="83"/>
            </a:xfrm>
            <a:custGeom>
              <a:avLst/>
              <a:gdLst>
                <a:gd name="T0" fmla="*/ 6 w 6"/>
                <a:gd name="T1" fmla="*/ 0 h 83"/>
                <a:gd name="T2" fmla="*/ 6 w 6"/>
                <a:gd name="T3" fmla="*/ 42 h 83"/>
                <a:gd name="T4" fmla="*/ 0 w 6"/>
                <a:gd name="T5" fmla="*/ 83 h 83"/>
                <a:gd name="T6" fmla="*/ 0 w 6"/>
                <a:gd name="T7" fmla="*/ 83 h 83"/>
                <a:gd name="T8" fmla="*/ 6 w 6"/>
                <a:gd name="T9" fmla="*/ 42 h 83"/>
                <a:gd name="T10" fmla="*/ 6 w 6"/>
                <a:gd name="T11" fmla="*/ 0 h 83"/>
                <a:gd name="T12" fmla="*/ 6 w 6"/>
                <a:gd name="T13" fmla="*/ 0 h 83"/>
                <a:gd name="T14" fmla="*/ 6 w 6"/>
                <a:gd name="T15" fmla="*/ 0 h 83"/>
                <a:gd name="T16" fmla="*/ 6 w 6"/>
                <a:gd name="T17" fmla="*/ 0 h 83"/>
                <a:gd name="T18" fmla="*/ 6 w 6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3"/>
                <a:gd name="T32" fmla="*/ 6 w 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3">
                  <a:moveTo>
                    <a:pt x="6" y="0"/>
                  </a:moveTo>
                  <a:lnTo>
                    <a:pt x="6" y="42"/>
                  </a:lnTo>
                  <a:lnTo>
                    <a:pt x="0" y="83"/>
                  </a:lnTo>
                  <a:lnTo>
                    <a:pt x="6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5" name="Freeform 61"/>
            <p:cNvSpPr>
              <a:spLocks noEditPoints="1"/>
            </p:cNvSpPr>
            <p:nvPr/>
          </p:nvSpPr>
          <p:spPr bwMode="auto">
            <a:xfrm>
              <a:off x="2464" y="828"/>
              <a:ext cx="33" cy="9"/>
            </a:xfrm>
            <a:custGeom>
              <a:avLst/>
              <a:gdLst>
                <a:gd name="T0" fmla="*/ 0 w 33"/>
                <a:gd name="T1" fmla="*/ 0 h 9"/>
                <a:gd name="T2" fmla="*/ 18 w 33"/>
                <a:gd name="T3" fmla="*/ 3 h 9"/>
                <a:gd name="T4" fmla="*/ 33 w 33"/>
                <a:gd name="T5" fmla="*/ 9 h 9"/>
                <a:gd name="T6" fmla="*/ 33 w 33"/>
                <a:gd name="T7" fmla="*/ 9 h 9"/>
                <a:gd name="T8" fmla="*/ 18 w 33"/>
                <a:gd name="T9" fmla="*/ 3 h 9"/>
                <a:gd name="T10" fmla="*/ 0 w 33"/>
                <a:gd name="T11" fmla="*/ 0 h 9"/>
                <a:gd name="T12" fmla="*/ 0 w 33"/>
                <a:gd name="T13" fmla="*/ 0 h 9"/>
                <a:gd name="T14" fmla="*/ 0 w 33"/>
                <a:gd name="T15" fmla="*/ 0 h 9"/>
                <a:gd name="T16" fmla="*/ 0 w 33"/>
                <a:gd name="T17" fmla="*/ 0 h 9"/>
                <a:gd name="T18" fmla="*/ 0 w 3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9"/>
                <a:gd name="T32" fmla="*/ 33 w 3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9">
                  <a:moveTo>
                    <a:pt x="0" y="0"/>
                  </a:moveTo>
                  <a:lnTo>
                    <a:pt x="18" y="3"/>
                  </a:lnTo>
                  <a:lnTo>
                    <a:pt x="33" y="9"/>
                  </a:lnTo>
                  <a:lnTo>
                    <a:pt x="18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6" name="Freeform 62"/>
            <p:cNvSpPr>
              <a:spLocks noEditPoints="1"/>
            </p:cNvSpPr>
            <p:nvPr/>
          </p:nvSpPr>
          <p:spPr bwMode="auto">
            <a:xfrm>
              <a:off x="2491" y="837"/>
              <a:ext cx="6" cy="9"/>
            </a:xfrm>
            <a:custGeom>
              <a:avLst/>
              <a:gdLst>
                <a:gd name="T0" fmla="*/ 6 w 6"/>
                <a:gd name="T1" fmla="*/ 0 h 9"/>
                <a:gd name="T2" fmla="*/ 6 w 6"/>
                <a:gd name="T3" fmla="*/ 6 h 9"/>
                <a:gd name="T4" fmla="*/ 0 w 6"/>
                <a:gd name="T5" fmla="*/ 9 h 9"/>
                <a:gd name="T6" fmla="*/ 0 w 6"/>
                <a:gd name="T7" fmla="*/ 9 h 9"/>
                <a:gd name="T8" fmla="*/ 6 w 6"/>
                <a:gd name="T9" fmla="*/ 6 h 9"/>
                <a:gd name="T10" fmla="*/ 6 w 6"/>
                <a:gd name="T11" fmla="*/ 0 h 9"/>
                <a:gd name="T12" fmla="*/ 6 w 6"/>
                <a:gd name="T13" fmla="*/ 0 h 9"/>
                <a:gd name="T14" fmla="*/ 6 w 6"/>
                <a:gd name="T15" fmla="*/ 0 h 9"/>
                <a:gd name="T16" fmla="*/ 6 w 6"/>
                <a:gd name="T17" fmla="*/ 0 h 9"/>
                <a:gd name="T18" fmla="*/ 6 w 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9"/>
                <a:gd name="T32" fmla="*/ 6 w 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9">
                  <a:moveTo>
                    <a:pt x="6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7" name="Freeform 63"/>
            <p:cNvSpPr>
              <a:spLocks noEditPoints="1"/>
            </p:cNvSpPr>
            <p:nvPr/>
          </p:nvSpPr>
          <p:spPr bwMode="auto">
            <a:xfrm>
              <a:off x="2488" y="843"/>
              <a:ext cx="3" cy="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0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8" name="Freeform 64"/>
            <p:cNvSpPr>
              <a:spLocks noEditPoints="1"/>
            </p:cNvSpPr>
            <p:nvPr/>
          </p:nvSpPr>
          <p:spPr bwMode="auto">
            <a:xfrm>
              <a:off x="2470" y="834"/>
              <a:ext cx="18" cy="9"/>
            </a:xfrm>
            <a:custGeom>
              <a:avLst/>
              <a:gdLst>
                <a:gd name="T0" fmla="*/ 18 w 18"/>
                <a:gd name="T1" fmla="*/ 9 h 9"/>
                <a:gd name="T2" fmla="*/ 9 w 18"/>
                <a:gd name="T3" fmla="*/ 3 h 9"/>
                <a:gd name="T4" fmla="*/ 0 w 18"/>
                <a:gd name="T5" fmla="*/ 0 h 9"/>
                <a:gd name="T6" fmla="*/ 0 w 18"/>
                <a:gd name="T7" fmla="*/ 0 h 9"/>
                <a:gd name="T8" fmla="*/ 9 w 18"/>
                <a:gd name="T9" fmla="*/ 3 h 9"/>
                <a:gd name="T10" fmla="*/ 18 w 18"/>
                <a:gd name="T11" fmla="*/ 9 h 9"/>
                <a:gd name="T12" fmla="*/ 18 w 18"/>
                <a:gd name="T13" fmla="*/ 9 h 9"/>
                <a:gd name="T14" fmla="*/ 18 w 18"/>
                <a:gd name="T15" fmla="*/ 9 h 9"/>
                <a:gd name="T16" fmla="*/ 18 w 18"/>
                <a:gd name="T17" fmla="*/ 9 h 9"/>
                <a:gd name="T18" fmla="*/ 18 w 18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9"/>
                <a:gd name="T32" fmla="*/ 18 w 18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9">
                  <a:moveTo>
                    <a:pt x="18" y="9"/>
                  </a:moveTo>
                  <a:lnTo>
                    <a:pt x="9" y="3"/>
                  </a:lnTo>
                  <a:lnTo>
                    <a:pt x="0" y="0"/>
                  </a:lnTo>
                  <a:lnTo>
                    <a:pt x="9" y="3"/>
                  </a:lnTo>
                  <a:lnTo>
                    <a:pt x="18" y="9"/>
                  </a:lnTo>
                  <a:close/>
                  <a:moveTo>
                    <a:pt x="18" y="9"/>
                  </a:move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9" name="Freeform 65"/>
            <p:cNvSpPr>
              <a:spLocks noEditPoints="1"/>
            </p:cNvSpPr>
            <p:nvPr/>
          </p:nvSpPr>
          <p:spPr bwMode="auto">
            <a:xfrm>
              <a:off x="2458" y="831"/>
              <a:ext cx="12" cy="3"/>
            </a:xfrm>
            <a:custGeom>
              <a:avLst/>
              <a:gdLst>
                <a:gd name="T0" fmla="*/ 12 w 12"/>
                <a:gd name="T1" fmla="*/ 3 h 3"/>
                <a:gd name="T2" fmla="*/ 6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6 w 12"/>
                <a:gd name="T9" fmla="*/ 0 h 3"/>
                <a:gd name="T10" fmla="*/ 12 w 12"/>
                <a:gd name="T11" fmla="*/ 3 h 3"/>
                <a:gd name="T12" fmla="*/ 12 w 12"/>
                <a:gd name="T13" fmla="*/ 3 h 3"/>
                <a:gd name="T14" fmla="*/ 12 w 12"/>
                <a:gd name="T15" fmla="*/ 3 h 3"/>
                <a:gd name="T16" fmla="*/ 12 w 12"/>
                <a:gd name="T17" fmla="*/ 3 h 3"/>
                <a:gd name="T18" fmla="*/ 12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12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3"/>
                  </a:lnTo>
                  <a:close/>
                  <a:moveTo>
                    <a:pt x="12" y="3"/>
                  </a:move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0" name="Freeform 66"/>
            <p:cNvSpPr>
              <a:spLocks noEditPoints="1"/>
            </p:cNvSpPr>
            <p:nvPr/>
          </p:nvSpPr>
          <p:spPr bwMode="auto">
            <a:xfrm>
              <a:off x="2458" y="828"/>
              <a:ext cx="1" cy="3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"/>
                <a:gd name="T32" fmla="*/ 1 w 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1" name="Freeform 67"/>
            <p:cNvSpPr>
              <a:spLocks noEditPoints="1"/>
            </p:cNvSpPr>
            <p:nvPr/>
          </p:nvSpPr>
          <p:spPr bwMode="auto">
            <a:xfrm>
              <a:off x="2458" y="825"/>
              <a:ext cx="3" cy="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2" name="Freeform 68"/>
            <p:cNvSpPr>
              <a:spLocks noEditPoints="1"/>
            </p:cNvSpPr>
            <p:nvPr/>
          </p:nvSpPr>
          <p:spPr bwMode="auto">
            <a:xfrm>
              <a:off x="2461" y="766"/>
              <a:ext cx="9" cy="59"/>
            </a:xfrm>
            <a:custGeom>
              <a:avLst/>
              <a:gdLst>
                <a:gd name="T0" fmla="*/ 0 w 9"/>
                <a:gd name="T1" fmla="*/ 59 h 59"/>
                <a:gd name="T2" fmla="*/ 6 w 9"/>
                <a:gd name="T3" fmla="*/ 30 h 59"/>
                <a:gd name="T4" fmla="*/ 9 w 9"/>
                <a:gd name="T5" fmla="*/ 0 h 59"/>
                <a:gd name="T6" fmla="*/ 9 w 9"/>
                <a:gd name="T7" fmla="*/ 0 h 59"/>
                <a:gd name="T8" fmla="*/ 6 w 9"/>
                <a:gd name="T9" fmla="*/ 30 h 59"/>
                <a:gd name="T10" fmla="*/ 0 w 9"/>
                <a:gd name="T11" fmla="*/ 59 h 59"/>
                <a:gd name="T12" fmla="*/ 0 w 9"/>
                <a:gd name="T13" fmla="*/ 59 h 59"/>
                <a:gd name="T14" fmla="*/ 0 w 9"/>
                <a:gd name="T15" fmla="*/ 59 h 59"/>
                <a:gd name="T16" fmla="*/ 0 w 9"/>
                <a:gd name="T17" fmla="*/ 59 h 59"/>
                <a:gd name="T18" fmla="*/ 0 w 9"/>
                <a:gd name="T19" fmla="*/ 5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9"/>
                <a:gd name="T32" fmla="*/ 9 w 9"/>
                <a:gd name="T33" fmla="*/ 59 h 5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9">
                  <a:moveTo>
                    <a:pt x="0" y="59"/>
                  </a:moveTo>
                  <a:lnTo>
                    <a:pt x="6" y="30"/>
                  </a:lnTo>
                  <a:lnTo>
                    <a:pt x="9" y="0"/>
                  </a:lnTo>
                  <a:lnTo>
                    <a:pt x="6" y="30"/>
                  </a:lnTo>
                  <a:lnTo>
                    <a:pt x="0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3" name="Freeform 69"/>
            <p:cNvSpPr>
              <a:spLocks noEditPoints="1"/>
            </p:cNvSpPr>
            <p:nvPr/>
          </p:nvSpPr>
          <p:spPr bwMode="auto">
            <a:xfrm>
              <a:off x="2467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3 w 3"/>
                <a:gd name="T3" fmla="*/ 9 h 12"/>
                <a:gd name="T4" fmla="*/ 0 w 3"/>
                <a:gd name="T5" fmla="*/ 3 h 12"/>
                <a:gd name="T6" fmla="*/ 0 w 3"/>
                <a:gd name="T7" fmla="*/ 0 h 12"/>
                <a:gd name="T8" fmla="*/ 3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3" y="9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4" name="Freeform 70"/>
            <p:cNvSpPr>
              <a:spLocks noEditPoints="1"/>
            </p:cNvSpPr>
            <p:nvPr/>
          </p:nvSpPr>
          <p:spPr bwMode="auto">
            <a:xfrm>
              <a:off x="2461" y="742"/>
              <a:ext cx="6" cy="15"/>
            </a:xfrm>
            <a:custGeom>
              <a:avLst/>
              <a:gdLst>
                <a:gd name="T0" fmla="*/ 6 w 6"/>
                <a:gd name="T1" fmla="*/ 12 h 15"/>
                <a:gd name="T2" fmla="*/ 3 w 6"/>
                <a:gd name="T3" fmla="*/ 6 h 15"/>
                <a:gd name="T4" fmla="*/ 0 w 6"/>
                <a:gd name="T5" fmla="*/ 0 h 15"/>
                <a:gd name="T6" fmla="*/ 0 w 6"/>
                <a:gd name="T7" fmla="*/ 0 h 15"/>
                <a:gd name="T8" fmla="*/ 3 w 6"/>
                <a:gd name="T9" fmla="*/ 6 h 15"/>
                <a:gd name="T10" fmla="*/ 6 w 6"/>
                <a:gd name="T11" fmla="*/ 15 h 15"/>
                <a:gd name="T12" fmla="*/ 6 w 6"/>
                <a:gd name="T13" fmla="*/ 12 h 15"/>
                <a:gd name="T14" fmla="*/ 6 w 6"/>
                <a:gd name="T15" fmla="*/ 12 h 15"/>
                <a:gd name="T16" fmla="*/ 6 w 6"/>
                <a:gd name="T17" fmla="*/ 12 h 15"/>
                <a:gd name="T18" fmla="*/ 6 w 6"/>
                <a:gd name="T19" fmla="*/ 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5"/>
                <a:gd name="T32" fmla="*/ 6 w 6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5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5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5" name="Freeform 71"/>
            <p:cNvSpPr>
              <a:spLocks noEditPoints="1"/>
            </p:cNvSpPr>
            <p:nvPr/>
          </p:nvSpPr>
          <p:spPr bwMode="auto">
            <a:xfrm>
              <a:off x="2458" y="733"/>
              <a:ext cx="3" cy="9"/>
            </a:xfrm>
            <a:custGeom>
              <a:avLst/>
              <a:gdLst>
                <a:gd name="T0" fmla="*/ 3 w 3"/>
                <a:gd name="T1" fmla="*/ 9 h 9"/>
                <a:gd name="T2" fmla="*/ 0 w 3"/>
                <a:gd name="T3" fmla="*/ 3 h 9"/>
                <a:gd name="T4" fmla="*/ 3 w 3"/>
                <a:gd name="T5" fmla="*/ 0 h 9"/>
                <a:gd name="T6" fmla="*/ 3 w 3"/>
                <a:gd name="T7" fmla="*/ 0 h 9"/>
                <a:gd name="T8" fmla="*/ 0 w 3"/>
                <a:gd name="T9" fmla="*/ 3 h 9"/>
                <a:gd name="T10" fmla="*/ 3 w 3"/>
                <a:gd name="T11" fmla="*/ 9 h 9"/>
                <a:gd name="T12" fmla="*/ 3 w 3"/>
                <a:gd name="T13" fmla="*/ 9 h 9"/>
                <a:gd name="T14" fmla="*/ 3 w 3"/>
                <a:gd name="T15" fmla="*/ 9 h 9"/>
                <a:gd name="T16" fmla="*/ 3 w 3"/>
                <a:gd name="T17" fmla="*/ 9 h 9"/>
                <a:gd name="T18" fmla="*/ 3 w 3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9"/>
                <a:gd name="T32" fmla="*/ 3 w 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9">
                  <a:moveTo>
                    <a:pt x="3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9"/>
                  </a:lnTo>
                  <a:close/>
                  <a:moveTo>
                    <a:pt x="3" y="9"/>
                  </a:move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6" name="Freeform 72"/>
            <p:cNvSpPr>
              <a:spLocks noEditPoints="1"/>
            </p:cNvSpPr>
            <p:nvPr/>
          </p:nvSpPr>
          <p:spPr bwMode="auto">
            <a:xfrm>
              <a:off x="2455" y="679"/>
              <a:ext cx="6" cy="54"/>
            </a:xfrm>
            <a:custGeom>
              <a:avLst/>
              <a:gdLst>
                <a:gd name="T0" fmla="*/ 6 w 6"/>
                <a:gd name="T1" fmla="*/ 54 h 54"/>
                <a:gd name="T2" fmla="*/ 3 w 6"/>
                <a:gd name="T3" fmla="*/ 42 h 54"/>
                <a:gd name="T4" fmla="*/ 0 w 6"/>
                <a:gd name="T5" fmla="*/ 27 h 54"/>
                <a:gd name="T6" fmla="*/ 3 w 6"/>
                <a:gd name="T7" fmla="*/ 0 h 54"/>
                <a:gd name="T8" fmla="*/ 3 w 6"/>
                <a:gd name="T9" fmla="*/ 0 h 54"/>
                <a:gd name="T10" fmla="*/ 0 w 6"/>
                <a:gd name="T11" fmla="*/ 27 h 54"/>
                <a:gd name="T12" fmla="*/ 3 w 6"/>
                <a:gd name="T13" fmla="*/ 42 h 54"/>
                <a:gd name="T14" fmla="*/ 6 w 6"/>
                <a:gd name="T15" fmla="*/ 54 h 54"/>
                <a:gd name="T16" fmla="*/ 6 w 6"/>
                <a:gd name="T17" fmla="*/ 54 h 54"/>
                <a:gd name="T18" fmla="*/ 6 w 6"/>
                <a:gd name="T19" fmla="*/ 54 h 54"/>
                <a:gd name="T20" fmla="*/ 6 w 6"/>
                <a:gd name="T21" fmla="*/ 54 h 54"/>
                <a:gd name="T22" fmla="*/ 6 w 6"/>
                <a:gd name="T23" fmla="*/ 5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54"/>
                <a:gd name="T38" fmla="*/ 6 w 6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54">
                  <a:moveTo>
                    <a:pt x="6" y="54"/>
                  </a:moveTo>
                  <a:lnTo>
                    <a:pt x="3" y="42"/>
                  </a:lnTo>
                  <a:lnTo>
                    <a:pt x="0" y="27"/>
                  </a:lnTo>
                  <a:lnTo>
                    <a:pt x="3" y="0"/>
                  </a:lnTo>
                  <a:lnTo>
                    <a:pt x="0" y="27"/>
                  </a:lnTo>
                  <a:lnTo>
                    <a:pt x="3" y="42"/>
                  </a:lnTo>
                  <a:lnTo>
                    <a:pt x="6" y="54"/>
                  </a:lnTo>
                  <a:close/>
                  <a:moveTo>
                    <a:pt x="6" y="54"/>
                  </a:moveTo>
                  <a:lnTo>
                    <a:pt x="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7" name="Freeform 73"/>
            <p:cNvSpPr>
              <a:spLocks noEditPoints="1"/>
            </p:cNvSpPr>
            <p:nvPr/>
          </p:nvSpPr>
          <p:spPr bwMode="auto">
            <a:xfrm>
              <a:off x="2446" y="679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6 w 12"/>
                <a:gd name="T3" fmla="*/ 3 h 18"/>
                <a:gd name="T4" fmla="*/ 3 w 12"/>
                <a:gd name="T5" fmla="*/ 9 h 18"/>
                <a:gd name="T6" fmla="*/ 0 w 12"/>
                <a:gd name="T7" fmla="*/ 18 h 18"/>
                <a:gd name="T8" fmla="*/ 0 w 12"/>
                <a:gd name="T9" fmla="*/ 18 h 18"/>
                <a:gd name="T10" fmla="*/ 3 w 12"/>
                <a:gd name="T11" fmla="*/ 9 h 18"/>
                <a:gd name="T12" fmla="*/ 6 w 12"/>
                <a:gd name="T13" fmla="*/ 3 h 18"/>
                <a:gd name="T14" fmla="*/ 12 w 12"/>
                <a:gd name="T15" fmla="*/ 0 h 18"/>
                <a:gd name="T16" fmla="*/ 12 w 12"/>
                <a:gd name="T17" fmla="*/ 0 h 18"/>
                <a:gd name="T18" fmla="*/ 12 w 12"/>
                <a:gd name="T19" fmla="*/ 0 h 18"/>
                <a:gd name="T20" fmla="*/ 12 w 12"/>
                <a:gd name="T21" fmla="*/ 0 h 18"/>
                <a:gd name="T22" fmla="*/ 12 w 12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8"/>
                <a:gd name="T38" fmla="*/ 12 w 12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8">
                  <a:moveTo>
                    <a:pt x="12" y="0"/>
                  </a:moveTo>
                  <a:lnTo>
                    <a:pt x="6" y="3"/>
                  </a:lnTo>
                  <a:lnTo>
                    <a:pt x="3" y="9"/>
                  </a:lnTo>
                  <a:lnTo>
                    <a:pt x="0" y="18"/>
                  </a:lnTo>
                  <a:lnTo>
                    <a:pt x="3" y="9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8" name="Freeform 74"/>
            <p:cNvSpPr>
              <a:spLocks noEditPoints="1"/>
            </p:cNvSpPr>
            <p:nvPr/>
          </p:nvSpPr>
          <p:spPr bwMode="auto">
            <a:xfrm>
              <a:off x="2443" y="697"/>
              <a:ext cx="3" cy="24"/>
            </a:xfrm>
            <a:custGeom>
              <a:avLst/>
              <a:gdLst>
                <a:gd name="T0" fmla="*/ 3 w 3"/>
                <a:gd name="T1" fmla="*/ 0 h 24"/>
                <a:gd name="T2" fmla="*/ 0 w 3"/>
                <a:gd name="T3" fmla="*/ 12 h 24"/>
                <a:gd name="T4" fmla="*/ 0 w 3"/>
                <a:gd name="T5" fmla="*/ 24 h 24"/>
                <a:gd name="T6" fmla="*/ 0 w 3"/>
                <a:gd name="T7" fmla="*/ 24 h 24"/>
                <a:gd name="T8" fmla="*/ 0 w 3"/>
                <a:gd name="T9" fmla="*/ 12 h 24"/>
                <a:gd name="T10" fmla="*/ 3 w 3"/>
                <a:gd name="T11" fmla="*/ 0 h 24"/>
                <a:gd name="T12" fmla="*/ 3 w 3"/>
                <a:gd name="T13" fmla="*/ 0 h 24"/>
                <a:gd name="T14" fmla="*/ 3 w 3"/>
                <a:gd name="T15" fmla="*/ 0 h 24"/>
                <a:gd name="T16" fmla="*/ 3 w 3"/>
                <a:gd name="T17" fmla="*/ 0 h 24"/>
                <a:gd name="T18" fmla="*/ 3 w 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4"/>
                <a:gd name="T32" fmla="*/ 3 w 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4">
                  <a:moveTo>
                    <a:pt x="3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9" name="Freeform 75"/>
            <p:cNvSpPr>
              <a:spLocks noEditPoints="1"/>
            </p:cNvSpPr>
            <p:nvPr/>
          </p:nvSpPr>
          <p:spPr bwMode="auto">
            <a:xfrm>
              <a:off x="2443" y="721"/>
              <a:ext cx="6" cy="24"/>
            </a:xfrm>
            <a:custGeom>
              <a:avLst/>
              <a:gdLst>
                <a:gd name="T0" fmla="*/ 0 w 6"/>
                <a:gd name="T1" fmla="*/ 0 h 24"/>
                <a:gd name="T2" fmla="*/ 3 w 6"/>
                <a:gd name="T3" fmla="*/ 12 h 24"/>
                <a:gd name="T4" fmla="*/ 6 w 6"/>
                <a:gd name="T5" fmla="*/ 24 h 24"/>
                <a:gd name="T6" fmla="*/ 6 w 6"/>
                <a:gd name="T7" fmla="*/ 24 h 24"/>
                <a:gd name="T8" fmla="*/ 3 w 6"/>
                <a:gd name="T9" fmla="*/ 12 h 24"/>
                <a:gd name="T10" fmla="*/ 0 w 6"/>
                <a:gd name="T11" fmla="*/ 0 h 24"/>
                <a:gd name="T12" fmla="*/ 0 w 6"/>
                <a:gd name="T13" fmla="*/ 0 h 24"/>
                <a:gd name="T14" fmla="*/ 0 w 6"/>
                <a:gd name="T15" fmla="*/ 0 h 24"/>
                <a:gd name="T16" fmla="*/ 0 w 6"/>
                <a:gd name="T17" fmla="*/ 0 h 24"/>
                <a:gd name="T18" fmla="*/ 0 w 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24"/>
                <a:gd name="T32" fmla="*/ 6 w 6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24">
                  <a:moveTo>
                    <a:pt x="0" y="0"/>
                  </a:moveTo>
                  <a:lnTo>
                    <a:pt x="3" y="12"/>
                  </a:lnTo>
                  <a:lnTo>
                    <a:pt x="6" y="24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0" name="Freeform 76"/>
            <p:cNvSpPr>
              <a:spLocks noEditPoints="1"/>
            </p:cNvSpPr>
            <p:nvPr/>
          </p:nvSpPr>
          <p:spPr bwMode="auto">
            <a:xfrm>
              <a:off x="2446" y="745"/>
              <a:ext cx="3" cy="1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6 h 12"/>
                <a:gd name="T4" fmla="*/ 0 w 3"/>
                <a:gd name="T5" fmla="*/ 12 h 12"/>
                <a:gd name="T6" fmla="*/ 0 w 3"/>
                <a:gd name="T7" fmla="*/ 12 h 12"/>
                <a:gd name="T8" fmla="*/ 3 w 3"/>
                <a:gd name="T9" fmla="*/ 6 h 12"/>
                <a:gd name="T10" fmla="*/ 3 w 3"/>
                <a:gd name="T11" fmla="*/ 0 h 12"/>
                <a:gd name="T12" fmla="*/ 3 w 3"/>
                <a:gd name="T13" fmla="*/ 0 h 12"/>
                <a:gd name="T14" fmla="*/ 3 w 3"/>
                <a:gd name="T15" fmla="*/ 0 h 12"/>
                <a:gd name="T16" fmla="*/ 3 w 3"/>
                <a:gd name="T17" fmla="*/ 0 h 12"/>
                <a:gd name="T18" fmla="*/ 3 w 3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0"/>
                  </a:moveTo>
                  <a:lnTo>
                    <a:pt x="3" y="6"/>
                  </a:lnTo>
                  <a:lnTo>
                    <a:pt x="0" y="12"/>
                  </a:lnTo>
                  <a:lnTo>
                    <a:pt x="3" y="6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1" name="Freeform 77"/>
            <p:cNvSpPr>
              <a:spLocks noEditPoints="1"/>
            </p:cNvSpPr>
            <p:nvPr/>
          </p:nvSpPr>
          <p:spPr bwMode="auto">
            <a:xfrm>
              <a:off x="2440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0 w 3"/>
                <a:gd name="T3" fmla="*/ 6 h 12"/>
                <a:gd name="T4" fmla="*/ 0 w 3"/>
                <a:gd name="T5" fmla="*/ 0 h 12"/>
                <a:gd name="T6" fmla="*/ 0 w 3"/>
                <a:gd name="T7" fmla="*/ 0 h 12"/>
                <a:gd name="T8" fmla="*/ 0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2" name="Freeform 78"/>
            <p:cNvSpPr>
              <a:spLocks noEditPoints="1"/>
            </p:cNvSpPr>
            <p:nvPr/>
          </p:nvSpPr>
          <p:spPr bwMode="auto">
            <a:xfrm>
              <a:off x="2440" y="742"/>
              <a:ext cx="3" cy="12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6 h 12"/>
                <a:gd name="T4" fmla="*/ 3 w 3"/>
                <a:gd name="T5" fmla="*/ 0 h 12"/>
                <a:gd name="T6" fmla="*/ 3 w 3"/>
                <a:gd name="T7" fmla="*/ 0 h 12"/>
                <a:gd name="T8" fmla="*/ 3 w 3"/>
                <a:gd name="T9" fmla="*/ 6 h 12"/>
                <a:gd name="T10" fmla="*/ 0 w 3"/>
                <a:gd name="T11" fmla="*/ 12 h 12"/>
                <a:gd name="T12" fmla="*/ 0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0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0" y="12"/>
                  </a:moveTo>
                  <a:lnTo>
                    <a:pt x="3" y="6"/>
                  </a:lnTo>
                  <a:lnTo>
                    <a:pt x="3" y="0"/>
                  </a:lnTo>
                  <a:lnTo>
                    <a:pt x="3" y="6"/>
                  </a:lnTo>
                  <a:lnTo>
                    <a:pt x="0" y="12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3" name="Freeform 79"/>
            <p:cNvSpPr>
              <a:spLocks noEditPoints="1"/>
            </p:cNvSpPr>
            <p:nvPr/>
          </p:nvSpPr>
          <p:spPr bwMode="auto">
            <a:xfrm>
              <a:off x="2437" y="706"/>
              <a:ext cx="6" cy="36"/>
            </a:xfrm>
            <a:custGeom>
              <a:avLst/>
              <a:gdLst>
                <a:gd name="T0" fmla="*/ 6 w 6"/>
                <a:gd name="T1" fmla="*/ 36 h 36"/>
                <a:gd name="T2" fmla="*/ 0 w 6"/>
                <a:gd name="T3" fmla="*/ 18 h 36"/>
                <a:gd name="T4" fmla="*/ 0 w 6"/>
                <a:gd name="T5" fmla="*/ 0 h 36"/>
                <a:gd name="T6" fmla="*/ 0 w 6"/>
                <a:gd name="T7" fmla="*/ 0 h 36"/>
                <a:gd name="T8" fmla="*/ 0 w 6"/>
                <a:gd name="T9" fmla="*/ 18 h 36"/>
                <a:gd name="T10" fmla="*/ 6 w 6"/>
                <a:gd name="T11" fmla="*/ 36 h 36"/>
                <a:gd name="T12" fmla="*/ 6 w 6"/>
                <a:gd name="T13" fmla="*/ 36 h 36"/>
                <a:gd name="T14" fmla="*/ 6 w 6"/>
                <a:gd name="T15" fmla="*/ 36 h 36"/>
                <a:gd name="T16" fmla="*/ 6 w 6"/>
                <a:gd name="T17" fmla="*/ 36 h 36"/>
                <a:gd name="T18" fmla="*/ 6 w 6"/>
                <a:gd name="T19" fmla="*/ 3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6"/>
                <a:gd name="T32" fmla="*/ 6 w 6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6">
                  <a:moveTo>
                    <a:pt x="6" y="36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6" y="36"/>
                  </a:moveTo>
                  <a:lnTo>
                    <a:pt x="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4" name="Freeform 80"/>
            <p:cNvSpPr>
              <a:spLocks noEditPoints="1"/>
            </p:cNvSpPr>
            <p:nvPr/>
          </p:nvSpPr>
          <p:spPr bwMode="auto">
            <a:xfrm>
              <a:off x="2437" y="670"/>
              <a:ext cx="12" cy="36"/>
            </a:xfrm>
            <a:custGeom>
              <a:avLst/>
              <a:gdLst>
                <a:gd name="T0" fmla="*/ 0 w 12"/>
                <a:gd name="T1" fmla="*/ 36 h 36"/>
                <a:gd name="T2" fmla="*/ 3 w 12"/>
                <a:gd name="T3" fmla="*/ 18 h 36"/>
                <a:gd name="T4" fmla="*/ 6 w 12"/>
                <a:gd name="T5" fmla="*/ 9 h 36"/>
                <a:gd name="T6" fmla="*/ 12 w 12"/>
                <a:gd name="T7" fmla="*/ 0 h 36"/>
                <a:gd name="T8" fmla="*/ 12 w 12"/>
                <a:gd name="T9" fmla="*/ 0 h 36"/>
                <a:gd name="T10" fmla="*/ 6 w 12"/>
                <a:gd name="T11" fmla="*/ 9 h 36"/>
                <a:gd name="T12" fmla="*/ 3 w 12"/>
                <a:gd name="T13" fmla="*/ 18 h 36"/>
                <a:gd name="T14" fmla="*/ 0 w 12"/>
                <a:gd name="T15" fmla="*/ 36 h 36"/>
                <a:gd name="T16" fmla="*/ 0 w 12"/>
                <a:gd name="T17" fmla="*/ 36 h 36"/>
                <a:gd name="T18" fmla="*/ 0 w 12"/>
                <a:gd name="T19" fmla="*/ 36 h 36"/>
                <a:gd name="T20" fmla="*/ 0 w 12"/>
                <a:gd name="T21" fmla="*/ 36 h 36"/>
                <a:gd name="T22" fmla="*/ 0 w 12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6"/>
                <a:gd name="T38" fmla="*/ 12 w 12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6">
                  <a:moveTo>
                    <a:pt x="0" y="36"/>
                  </a:moveTo>
                  <a:lnTo>
                    <a:pt x="3" y="18"/>
                  </a:lnTo>
                  <a:lnTo>
                    <a:pt x="6" y="9"/>
                  </a:lnTo>
                  <a:lnTo>
                    <a:pt x="12" y="0"/>
                  </a:lnTo>
                  <a:lnTo>
                    <a:pt x="6" y="9"/>
                  </a:lnTo>
                  <a:lnTo>
                    <a:pt x="3" y="18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5" name="Freeform 81"/>
            <p:cNvSpPr>
              <a:spLocks noEditPoints="1"/>
            </p:cNvSpPr>
            <p:nvPr/>
          </p:nvSpPr>
          <p:spPr bwMode="auto">
            <a:xfrm>
              <a:off x="2449" y="667"/>
              <a:ext cx="12" cy="3"/>
            </a:xfrm>
            <a:custGeom>
              <a:avLst/>
              <a:gdLst>
                <a:gd name="T0" fmla="*/ 0 w 12"/>
                <a:gd name="T1" fmla="*/ 3 h 3"/>
                <a:gd name="T2" fmla="*/ 6 w 12"/>
                <a:gd name="T3" fmla="*/ 3 h 3"/>
                <a:gd name="T4" fmla="*/ 12 w 12"/>
                <a:gd name="T5" fmla="*/ 0 h 3"/>
                <a:gd name="T6" fmla="*/ 12 w 12"/>
                <a:gd name="T7" fmla="*/ 0 h 3"/>
                <a:gd name="T8" fmla="*/ 6 w 12"/>
                <a:gd name="T9" fmla="*/ 3 h 3"/>
                <a:gd name="T10" fmla="*/ 0 w 12"/>
                <a:gd name="T11" fmla="*/ 3 h 3"/>
                <a:gd name="T12" fmla="*/ 0 w 12"/>
                <a:gd name="T13" fmla="*/ 3 h 3"/>
                <a:gd name="T14" fmla="*/ 0 w 12"/>
                <a:gd name="T15" fmla="*/ 3 h 3"/>
                <a:gd name="T16" fmla="*/ 0 w 12"/>
                <a:gd name="T17" fmla="*/ 3 h 3"/>
                <a:gd name="T18" fmla="*/ 0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0" y="3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6" name="Freeform 82"/>
            <p:cNvSpPr>
              <a:spLocks noEditPoints="1"/>
            </p:cNvSpPr>
            <p:nvPr/>
          </p:nvSpPr>
          <p:spPr bwMode="auto">
            <a:xfrm>
              <a:off x="2461" y="667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7" name="Freeform 83"/>
            <p:cNvSpPr>
              <a:spLocks noEditPoints="1"/>
            </p:cNvSpPr>
            <p:nvPr/>
          </p:nvSpPr>
          <p:spPr bwMode="auto">
            <a:xfrm>
              <a:off x="2464" y="667"/>
              <a:ext cx="12" cy="6"/>
            </a:xfrm>
            <a:custGeom>
              <a:avLst/>
              <a:gdLst>
                <a:gd name="T0" fmla="*/ 0 w 12"/>
                <a:gd name="T1" fmla="*/ 6 h 6"/>
                <a:gd name="T2" fmla="*/ 6 w 12"/>
                <a:gd name="T3" fmla="*/ 3 h 6"/>
                <a:gd name="T4" fmla="*/ 12 w 12"/>
                <a:gd name="T5" fmla="*/ 0 h 6"/>
                <a:gd name="T6" fmla="*/ 12 w 12"/>
                <a:gd name="T7" fmla="*/ 0 h 6"/>
                <a:gd name="T8" fmla="*/ 6 w 12"/>
                <a:gd name="T9" fmla="*/ 3 h 6"/>
                <a:gd name="T10" fmla="*/ 0 w 12"/>
                <a:gd name="T11" fmla="*/ 6 h 6"/>
                <a:gd name="T12" fmla="*/ 0 w 12"/>
                <a:gd name="T13" fmla="*/ 6 h 6"/>
                <a:gd name="T14" fmla="*/ 0 w 12"/>
                <a:gd name="T15" fmla="*/ 6 h 6"/>
                <a:gd name="T16" fmla="*/ 0 w 12"/>
                <a:gd name="T17" fmla="*/ 6 h 6"/>
                <a:gd name="T18" fmla="*/ 0 w 12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6"/>
                <a:gd name="T32" fmla="*/ 12 w 1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6">
                  <a:moveTo>
                    <a:pt x="0" y="6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8" name="Freeform 84"/>
            <p:cNvSpPr>
              <a:spLocks noEditPoints="1"/>
            </p:cNvSpPr>
            <p:nvPr/>
          </p:nvSpPr>
          <p:spPr bwMode="auto">
            <a:xfrm>
              <a:off x="2491" y="667"/>
              <a:ext cx="9" cy="3"/>
            </a:xfrm>
            <a:custGeom>
              <a:avLst/>
              <a:gdLst>
                <a:gd name="T0" fmla="*/ 0 w 9"/>
                <a:gd name="T1" fmla="*/ 0 h 3"/>
                <a:gd name="T2" fmla="*/ 6 w 9"/>
                <a:gd name="T3" fmla="*/ 3 h 3"/>
                <a:gd name="T4" fmla="*/ 9 w 9"/>
                <a:gd name="T5" fmla="*/ 3 h 3"/>
                <a:gd name="T6" fmla="*/ 9 w 9"/>
                <a:gd name="T7" fmla="*/ 3 h 3"/>
                <a:gd name="T8" fmla="*/ 6 w 9"/>
                <a:gd name="T9" fmla="*/ 3 h 3"/>
                <a:gd name="T10" fmla="*/ 0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0 w 9"/>
                <a:gd name="T17" fmla="*/ 0 h 3"/>
                <a:gd name="T18" fmla="*/ 0 w 9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0" y="0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9" name="Freeform 85"/>
            <p:cNvSpPr>
              <a:spLocks noEditPoints="1"/>
            </p:cNvSpPr>
            <p:nvPr/>
          </p:nvSpPr>
          <p:spPr bwMode="auto">
            <a:xfrm>
              <a:off x="2509" y="667"/>
              <a:ext cx="9" cy="21"/>
            </a:xfrm>
            <a:custGeom>
              <a:avLst/>
              <a:gdLst>
                <a:gd name="T0" fmla="*/ 0 w 9"/>
                <a:gd name="T1" fmla="*/ 0 h 21"/>
                <a:gd name="T2" fmla="*/ 6 w 9"/>
                <a:gd name="T3" fmla="*/ 12 h 21"/>
                <a:gd name="T4" fmla="*/ 9 w 9"/>
                <a:gd name="T5" fmla="*/ 21 h 21"/>
                <a:gd name="T6" fmla="*/ 9 w 9"/>
                <a:gd name="T7" fmla="*/ 21 h 21"/>
                <a:gd name="T8" fmla="*/ 6 w 9"/>
                <a:gd name="T9" fmla="*/ 12 h 21"/>
                <a:gd name="T10" fmla="*/ 0 w 9"/>
                <a:gd name="T11" fmla="*/ 0 h 21"/>
                <a:gd name="T12" fmla="*/ 0 w 9"/>
                <a:gd name="T13" fmla="*/ 0 h 21"/>
                <a:gd name="T14" fmla="*/ 0 w 9"/>
                <a:gd name="T15" fmla="*/ 0 h 21"/>
                <a:gd name="T16" fmla="*/ 0 w 9"/>
                <a:gd name="T17" fmla="*/ 0 h 21"/>
                <a:gd name="T18" fmla="*/ 0 w 9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0" y="0"/>
                  </a:moveTo>
                  <a:lnTo>
                    <a:pt x="6" y="12"/>
                  </a:lnTo>
                  <a:lnTo>
                    <a:pt x="9" y="21"/>
                  </a:lnTo>
                  <a:lnTo>
                    <a:pt x="6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0" name="Freeform 86"/>
            <p:cNvSpPr>
              <a:spLocks noEditPoints="1"/>
            </p:cNvSpPr>
            <p:nvPr/>
          </p:nvSpPr>
          <p:spPr bwMode="auto">
            <a:xfrm>
              <a:off x="2518" y="688"/>
              <a:ext cx="3" cy="33"/>
            </a:xfrm>
            <a:custGeom>
              <a:avLst/>
              <a:gdLst>
                <a:gd name="T0" fmla="*/ 0 w 3"/>
                <a:gd name="T1" fmla="*/ 0 h 33"/>
                <a:gd name="T2" fmla="*/ 3 w 3"/>
                <a:gd name="T3" fmla="*/ 9 h 33"/>
                <a:gd name="T4" fmla="*/ 3 w 3"/>
                <a:gd name="T5" fmla="*/ 18 h 33"/>
                <a:gd name="T6" fmla="*/ 3 w 3"/>
                <a:gd name="T7" fmla="*/ 33 h 33"/>
                <a:gd name="T8" fmla="*/ 3 w 3"/>
                <a:gd name="T9" fmla="*/ 33 h 33"/>
                <a:gd name="T10" fmla="*/ 3 w 3"/>
                <a:gd name="T11" fmla="*/ 18 h 33"/>
                <a:gd name="T12" fmla="*/ 3 w 3"/>
                <a:gd name="T13" fmla="*/ 9 h 33"/>
                <a:gd name="T14" fmla="*/ 0 w 3"/>
                <a:gd name="T15" fmla="*/ 0 h 33"/>
                <a:gd name="T16" fmla="*/ 0 w 3"/>
                <a:gd name="T17" fmla="*/ 0 h 33"/>
                <a:gd name="T18" fmla="*/ 0 w 3"/>
                <a:gd name="T19" fmla="*/ 0 h 33"/>
                <a:gd name="T20" fmla="*/ 0 w 3"/>
                <a:gd name="T21" fmla="*/ 0 h 33"/>
                <a:gd name="T22" fmla="*/ 0 w 3"/>
                <a:gd name="T23" fmla="*/ 0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"/>
                <a:gd name="T37" fmla="*/ 0 h 33"/>
                <a:gd name="T38" fmla="*/ 3 w 3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" h="33">
                  <a:moveTo>
                    <a:pt x="0" y="0"/>
                  </a:moveTo>
                  <a:lnTo>
                    <a:pt x="3" y="9"/>
                  </a:lnTo>
                  <a:lnTo>
                    <a:pt x="3" y="18"/>
                  </a:lnTo>
                  <a:lnTo>
                    <a:pt x="3" y="33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1" name="Freeform 87"/>
            <p:cNvSpPr>
              <a:spLocks noEditPoints="1"/>
            </p:cNvSpPr>
            <p:nvPr/>
          </p:nvSpPr>
          <p:spPr bwMode="auto">
            <a:xfrm>
              <a:off x="2521" y="739"/>
              <a:ext cx="3" cy="21"/>
            </a:xfrm>
            <a:custGeom>
              <a:avLst/>
              <a:gdLst>
                <a:gd name="T0" fmla="*/ 0 w 3"/>
                <a:gd name="T1" fmla="*/ 0 h 21"/>
                <a:gd name="T2" fmla="*/ 3 w 3"/>
                <a:gd name="T3" fmla="*/ 12 h 21"/>
                <a:gd name="T4" fmla="*/ 3 w 3"/>
                <a:gd name="T5" fmla="*/ 21 h 21"/>
                <a:gd name="T6" fmla="*/ 3 w 3"/>
                <a:gd name="T7" fmla="*/ 21 h 21"/>
                <a:gd name="T8" fmla="*/ 3 w 3"/>
                <a:gd name="T9" fmla="*/ 12 h 21"/>
                <a:gd name="T10" fmla="*/ 0 w 3"/>
                <a:gd name="T11" fmla="*/ 0 h 21"/>
                <a:gd name="T12" fmla="*/ 0 w 3"/>
                <a:gd name="T13" fmla="*/ 0 h 21"/>
                <a:gd name="T14" fmla="*/ 0 w 3"/>
                <a:gd name="T15" fmla="*/ 0 h 21"/>
                <a:gd name="T16" fmla="*/ 0 w 3"/>
                <a:gd name="T17" fmla="*/ 0 h 21"/>
                <a:gd name="T18" fmla="*/ 0 w 3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1"/>
                <a:gd name="T32" fmla="*/ 3 w 3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1">
                  <a:moveTo>
                    <a:pt x="0" y="0"/>
                  </a:moveTo>
                  <a:lnTo>
                    <a:pt x="3" y="12"/>
                  </a:lnTo>
                  <a:lnTo>
                    <a:pt x="3" y="21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2" name="Freeform 88"/>
            <p:cNvSpPr>
              <a:spLocks noEditPoints="1"/>
            </p:cNvSpPr>
            <p:nvPr/>
          </p:nvSpPr>
          <p:spPr bwMode="auto">
            <a:xfrm>
              <a:off x="2518" y="757"/>
              <a:ext cx="6" cy="3"/>
            </a:xfrm>
            <a:custGeom>
              <a:avLst/>
              <a:gdLst>
                <a:gd name="T0" fmla="*/ 6 w 6"/>
                <a:gd name="T1" fmla="*/ 3 h 3"/>
                <a:gd name="T2" fmla="*/ 3 w 6"/>
                <a:gd name="T3" fmla="*/ 3 h 3"/>
                <a:gd name="T4" fmla="*/ 0 w 6"/>
                <a:gd name="T5" fmla="*/ 0 h 3"/>
                <a:gd name="T6" fmla="*/ 0 w 6"/>
                <a:gd name="T7" fmla="*/ 0 h 3"/>
                <a:gd name="T8" fmla="*/ 3 w 6"/>
                <a:gd name="T9" fmla="*/ 3 h 3"/>
                <a:gd name="T10" fmla="*/ 6 w 6"/>
                <a:gd name="T11" fmla="*/ 3 h 3"/>
                <a:gd name="T12" fmla="*/ 6 w 6"/>
                <a:gd name="T13" fmla="*/ 3 h 3"/>
                <a:gd name="T14" fmla="*/ 6 w 6"/>
                <a:gd name="T15" fmla="*/ 3 h 3"/>
                <a:gd name="T16" fmla="*/ 6 w 6"/>
                <a:gd name="T17" fmla="*/ 3 h 3"/>
                <a:gd name="T18" fmla="*/ 6 w 6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6" y="3"/>
                  </a:lnTo>
                  <a:close/>
                  <a:moveTo>
                    <a:pt x="6" y="3"/>
                  </a:moveTo>
                  <a:lnTo>
                    <a:pt x="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3" name="Freeform 89"/>
            <p:cNvSpPr>
              <a:spLocks noEditPoints="1"/>
            </p:cNvSpPr>
            <p:nvPr/>
          </p:nvSpPr>
          <p:spPr bwMode="auto">
            <a:xfrm>
              <a:off x="2512" y="739"/>
              <a:ext cx="6" cy="18"/>
            </a:xfrm>
            <a:custGeom>
              <a:avLst/>
              <a:gdLst>
                <a:gd name="T0" fmla="*/ 6 w 6"/>
                <a:gd name="T1" fmla="*/ 18 h 18"/>
                <a:gd name="T2" fmla="*/ 3 w 6"/>
                <a:gd name="T3" fmla="*/ 9 h 18"/>
                <a:gd name="T4" fmla="*/ 0 w 6"/>
                <a:gd name="T5" fmla="*/ 0 h 18"/>
                <a:gd name="T6" fmla="*/ 0 w 6"/>
                <a:gd name="T7" fmla="*/ 0 h 18"/>
                <a:gd name="T8" fmla="*/ 3 w 6"/>
                <a:gd name="T9" fmla="*/ 9 h 18"/>
                <a:gd name="T10" fmla="*/ 6 w 6"/>
                <a:gd name="T11" fmla="*/ 18 h 18"/>
                <a:gd name="T12" fmla="*/ 6 w 6"/>
                <a:gd name="T13" fmla="*/ 18 h 18"/>
                <a:gd name="T14" fmla="*/ 6 w 6"/>
                <a:gd name="T15" fmla="*/ 18 h 18"/>
                <a:gd name="T16" fmla="*/ 6 w 6"/>
                <a:gd name="T17" fmla="*/ 18 h 18"/>
                <a:gd name="T18" fmla="*/ 6 w 6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8"/>
                <a:gd name="T32" fmla="*/ 6 w 6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8">
                  <a:moveTo>
                    <a:pt x="6" y="18"/>
                  </a:moveTo>
                  <a:lnTo>
                    <a:pt x="3" y="9"/>
                  </a:lnTo>
                  <a:lnTo>
                    <a:pt x="0" y="0"/>
                  </a:lnTo>
                  <a:lnTo>
                    <a:pt x="3" y="9"/>
                  </a:lnTo>
                  <a:lnTo>
                    <a:pt x="6" y="18"/>
                  </a:lnTo>
                  <a:close/>
                  <a:moveTo>
                    <a:pt x="6" y="18"/>
                  </a:move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4" name="Freeform 90"/>
            <p:cNvSpPr>
              <a:spLocks noEditPoints="1"/>
            </p:cNvSpPr>
            <p:nvPr/>
          </p:nvSpPr>
          <p:spPr bwMode="auto">
            <a:xfrm>
              <a:off x="2512" y="703"/>
              <a:ext cx="6" cy="36"/>
            </a:xfrm>
            <a:custGeom>
              <a:avLst/>
              <a:gdLst>
                <a:gd name="T0" fmla="*/ 0 w 6"/>
                <a:gd name="T1" fmla="*/ 36 h 36"/>
                <a:gd name="T2" fmla="*/ 6 w 6"/>
                <a:gd name="T3" fmla="*/ 27 h 36"/>
                <a:gd name="T4" fmla="*/ 6 w 6"/>
                <a:gd name="T5" fmla="*/ 18 h 36"/>
                <a:gd name="T6" fmla="*/ 6 w 6"/>
                <a:gd name="T7" fmla="*/ 0 h 36"/>
                <a:gd name="T8" fmla="*/ 6 w 6"/>
                <a:gd name="T9" fmla="*/ 0 h 36"/>
                <a:gd name="T10" fmla="*/ 6 w 6"/>
                <a:gd name="T11" fmla="*/ 18 h 36"/>
                <a:gd name="T12" fmla="*/ 6 w 6"/>
                <a:gd name="T13" fmla="*/ 27 h 36"/>
                <a:gd name="T14" fmla="*/ 0 w 6"/>
                <a:gd name="T15" fmla="*/ 36 h 36"/>
                <a:gd name="T16" fmla="*/ 0 w 6"/>
                <a:gd name="T17" fmla="*/ 36 h 36"/>
                <a:gd name="T18" fmla="*/ 0 w 6"/>
                <a:gd name="T19" fmla="*/ 36 h 36"/>
                <a:gd name="T20" fmla="*/ 0 w 6"/>
                <a:gd name="T21" fmla="*/ 36 h 36"/>
                <a:gd name="T22" fmla="*/ 0 w 6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36"/>
                <a:gd name="T38" fmla="*/ 6 w 6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36">
                  <a:moveTo>
                    <a:pt x="0" y="36"/>
                  </a:moveTo>
                  <a:lnTo>
                    <a:pt x="6" y="27"/>
                  </a:lnTo>
                  <a:lnTo>
                    <a:pt x="6" y="18"/>
                  </a:lnTo>
                  <a:lnTo>
                    <a:pt x="6" y="0"/>
                  </a:lnTo>
                  <a:lnTo>
                    <a:pt x="6" y="18"/>
                  </a:lnTo>
                  <a:lnTo>
                    <a:pt x="6" y="27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5" name="Freeform 91"/>
            <p:cNvSpPr>
              <a:spLocks noEditPoints="1"/>
            </p:cNvSpPr>
            <p:nvPr/>
          </p:nvSpPr>
          <p:spPr bwMode="auto">
            <a:xfrm>
              <a:off x="2509" y="682"/>
              <a:ext cx="9" cy="21"/>
            </a:xfrm>
            <a:custGeom>
              <a:avLst/>
              <a:gdLst>
                <a:gd name="T0" fmla="*/ 9 w 9"/>
                <a:gd name="T1" fmla="*/ 21 h 21"/>
                <a:gd name="T2" fmla="*/ 6 w 9"/>
                <a:gd name="T3" fmla="*/ 9 h 21"/>
                <a:gd name="T4" fmla="*/ 0 w 9"/>
                <a:gd name="T5" fmla="*/ 0 h 21"/>
                <a:gd name="T6" fmla="*/ 0 w 9"/>
                <a:gd name="T7" fmla="*/ 0 h 21"/>
                <a:gd name="T8" fmla="*/ 6 w 9"/>
                <a:gd name="T9" fmla="*/ 9 h 21"/>
                <a:gd name="T10" fmla="*/ 9 w 9"/>
                <a:gd name="T11" fmla="*/ 21 h 21"/>
                <a:gd name="T12" fmla="*/ 9 w 9"/>
                <a:gd name="T13" fmla="*/ 21 h 21"/>
                <a:gd name="T14" fmla="*/ 9 w 9"/>
                <a:gd name="T15" fmla="*/ 21 h 21"/>
                <a:gd name="T16" fmla="*/ 9 w 9"/>
                <a:gd name="T17" fmla="*/ 21 h 21"/>
                <a:gd name="T18" fmla="*/ 9 w 9"/>
                <a:gd name="T19" fmla="*/ 21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9" y="21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9" y="21"/>
                  </a:lnTo>
                  <a:close/>
                  <a:moveTo>
                    <a:pt x="9" y="21"/>
                  </a:moveTo>
                  <a:lnTo>
                    <a:pt x="9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6" name="Freeform 92"/>
            <p:cNvSpPr>
              <a:spLocks noEditPoints="1"/>
            </p:cNvSpPr>
            <p:nvPr/>
          </p:nvSpPr>
          <p:spPr bwMode="auto">
            <a:xfrm>
              <a:off x="2506" y="682"/>
              <a:ext cx="3" cy="27"/>
            </a:xfrm>
            <a:custGeom>
              <a:avLst/>
              <a:gdLst>
                <a:gd name="T0" fmla="*/ 3 w 3"/>
                <a:gd name="T1" fmla="*/ 0 h 27"/>
                <a:gd name="T2" fmla="*/ 3 w 3"/>
                <a:gd name="T3" fmla="*/ 15 h 27"/>
                <a:gd name="T4" fmla="*/ 0 w 3"/>
                <a:gd name="T5" fmla="*/ 27 h 27"/>
                <a:gd name="T6" fmla="*/ 0 w 3"/>
                <a:gd name="T7" fmla="*/ 27 h 27"/>
                <a:gd name="T8" fmla="*/ 3 w 3"/>
                <a:gd name="T9" fmla="*/ 15 h 27"/>
                <a:gd name="T10" fmla="*/ 3 w 3"/>
                <a:gd name="T11" fmla="*/ 0 h 27"/>
                <a:gd name="T12" fmla="*/ 3 w 3"/>
                <a:gd name="T13" fmla="*/ 0 h 27"/>
                <a:gd name="T14" fmla="*/ 3 w 3"/>
                <a:gd name="T15" fmla="*/ 0 h 27"/>
                <a:gd name="T16" fmla="*/ 3 w 3"/>
                <a:gd name="T17" fmla="*/ 0 h 27"/>
                <a:gd name="T18" fmla="*/ 3 w 3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7"/>
                <a:gd name="T32" fmla="*/ 3 w 3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7">
                  <a:moveTo>
                    <a:pt x="3" y="0"/>
                  </a:moveTo>
                  <a:lnTo>
                    <a:pt x="3" y="15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7" name="Freeform 93"/>
            <p:cNvSpPr>
              <a:spLocks/>
            </p:cNvSpPr>
            <p:nvPr/>
          </p:nvSpPr>
          <p:spPr bwMode="auto">
            <a:xfrm>
              <a:off x="2461" y="613"/>
              <a:ext cx="60" cy="48"/>
            </a:xfrm>
            <a:custGeom>
              <a:avLst/>
              <a:gdLst>
                <a:gd name="T0" fmla="*/ 45 w 60"/>
                <a:gd name="T1" fmla="*/ 21 h 48"/>
                <a:gd name="T2" fmla="*/ 45 w 60"/>
                <a:gd name="T3" fmla="*/ 30 h 48"/>
                <a:gd name="T4" fmla="*/ 48 w 60"/>
                <a:gd name="T5" fmla="*/ 33 h 48"/>
                <a:gd name="T6" fmla="*/ 54 w 60"/>
                <a:gd name="T7" fmla="*/ 30 h 48"/>
                <a:gd name="T8" fmla="*/ 57 w 60"/>
                <a:gd name="T9" fmla="*/ 27 h 48"/>
                <a:gd name="T10" fmla="*/ 60 w 60"/>
                <a:gd name="T11" fmla="*/ 30 h 48"/>
                <a:gd name="T12" fmla="*/ 57 w 60"/>
                <a:gd name="T13" fmla="*/ 30 h 48"/>
                <a:gd name="T14" fmla="*/ 51 w 60"/>
                <a:gd name="T15" fmla="*/ 33 h 48"/>
                <a:gd name="T16" fmla="*/ 48 w 60"/>
                <a:gd name="T17" fmla="*/ 36 h 48"/>
                <a:gd name="T18" fmla="*/ 45 w 60"/>
                <a:gd name="T19" fmla="*/ 36 h 48"/>
                <a:gd name="T20" fmla="*/ 42 w 60"/>
                <a:gd name="T21" fmla="*/ 42 h 48"/>
                <a:gd name="T22" fmla="*/ 36 w 60"/>
                <a:gd name="T23" fmla="*/ 45 h 48"/>
                <a:gd name="T24" fmla="*/ 33 w 60"/>
                <a:gd name="T25" fmla="*/ 48 h 48"/>
                <a:gd name="T26" fmla="*/ 30 w 60"/>
                <a:gd name="T27" fmla="*/ 48 h 48"/>
                <a:gd name="T28" fmla="*/ 24 w 60"/>
                <a:gd name="T29" fmla="*/ 48 h 48"/>
                <a:gd name="T30" fmla="*/ 18 w 60"/>
                <a:gd name="T31" fmla="*/ 48 h 48"/>
                <a:gd name="T32" fmla="*/ 15 w 60"/>
                <a:gd name="T33" fmla="*/ 48 h 48"/>
                <a:gd name="T34" fmla="*/ 9 w 60"/>
                <a:gd name="T35" fmla="*/ 45 h 48"/>
                <a:gd name="T36" fmla="*/ 3 w 60"/>
                <a:gd name="T37" fmla="*/ 39 h 48"/>
                <a:gd name="T38" fmla="*/ 0 w 60"/>
                <a:gd name="T39" fmla="*/ 33 h 48"/>
                <a:gd name="T40" fmla="*/ 0 w 60"/>
                <a:gd name="T41" fmla="*/ 21 h 48"/>
                <a:gd name="T42" fmla="*/ 0 w 60"/>
                <a:gd name="T43" fmla="*/ 12 h 48"/>
                <a:gd name="T44" fmla="*/ 9 w 60"/>
                <a:gd name="T45" fmla="*/ 3 h 48"/>
                <a:gd name="T46" fmla="*/ 18 w 60"/>
                <a:gd name="T47" fmla="*/ 0 h 48"/>
                <a:gd name="T48" fmla="*/ 30 w 60"/>
                <a:gd name="T49" fmla="*/ 0 h 48"/>
                <a:gd name="T50" fmla="*/ 42 w 60"/>
                <a:gd name="T51" fmla="*/ 9 h 48"/>
                <a:gd name="T52" fmla="*/ 45 w 60"/>
                <a:gd name="T53" fmla="*/ 21 h 48"/>
                <a:gd name="T54" fmla="*/ 45 w 60"/>
                <a:gd name="T55" fmla="*/ 21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0"/>
                <a:gd name="T85" fmla="*/ 0 h 48"/>
                <a:gd name="T86" fmla="*/ 60 w 6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0" h="48">
                  <a:moveTo>
                    <a:pt x="45" y="21"/>
                  </a:moveTo>
                  <a:lnTo>
                    <a:pt x="45" y="30"/>
                  </a:lnTo>
                  <a:lnTo>
                    <a:pt x="48" y="33"/>
                  </a:lnTo>
                  <a:lnTo>
                    <a:pt x="54" y="30"/>
                  </a:lnTo>
                  <a:lnTo>
                    <a:pt x="57" y="27"/>
                  </a:lnTo>
                  <a:lnTo>
                    <a:pt x="60" y="30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8" y="36"/>
                  </a:lnTo>
                  <a:lnTo>
                    <a:pt x="45" y="36"/>
                  </a:lnTo>
                  <a:lnTo>
                    <a:pt x="42" y="42"/>
                  </a:lnTo>
                  <a:lnTo>
                    <a:pt x="36" y="45"/>
                  </a:lnTo>
                  <a:lnTo>
                    <a:pt x="33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9" y="45"/>
                  </a:lnTo>
                  <a:lnTo>
                    <a:pt x="3" y="39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3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2" y="9"/>
                  </a:lnTo>
                  <a:lnTo>
                    <a:pt x="4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8" name="Freeform 94"/>
            <p:cNvSpPr>
              <a:spLocks noEditPoints="1"/>
            </p:cNvSpPr>
            <p:nvPr/>
          </p:nvSpPr>
          <p:spPr bwMode="auto">
            <a:xfrm>
              <a:off x="2506" y="640"/>
              <a:ext cx="15" cy="6"/>
            </a:xfrm>
            <a:custGeom>
              <a:avLst/>
              <a:gdLst>
                <a:gd name="T0" fmla="*/ 0 w 15"/>
                <a:gd name="T1" fmla="*/ 3 h 6"/>
                <a:gd name="T2" fmla="*/ 3 w 15"/>
                <a:gd name="T3" fmla="*/ 6 h 6"/>
                <a:gd name="T4" fmla="*/ 9 w 15"/>
                <a:gd name="T5" fmla="*/ 3 h 6"/>
                <a:gd name="T6" fmla="*/ 12 w 15"/>
                <a:gd name="T7" fmla="*/ 0 h 6"/>
                <a:gd name="T8" fmla="*/ 15 w 15"/>
                <a:gd name="T9" fmla="*/ 3 h 6"/>
                <a:gd name="T10" fmla="*/ 15 w 15"/>
                <a:gd name="T11" fmla="*/ 3 h 6"/>
                <a:gd name="T12" fmla="*/ 12 w 15"/>
                <a:gd name="T13" fmla="*/ 0 h 6"/>
                <a:gd name="T14" fmla="*/ 9 w 15"/>
                <a:gd name="T15" fmla="*/ 3 h 6"/>
                <a:gd name="T16" fmla="*/ 3 w 15"/>
                <a:gd name="T17" fmla="*/ 6 h 6"/>
                <a:gd name="T18" fmla="*/ 0 w 15"/>
                <a:gd name="T19" fmla="*/ 3 h 6"/>
                <a:gd name="T20" fmla="*/ 0 w 15"/>
                <a:gd name="T21" fmla="*/ 3 h 6"/>
                <a:gd name="T22" fmla="*/ 0 w 15"/>
                <a:gd name="T23" fmla="*/ 3 h 6"/>
                <a:gd name="T24" fmla="*/ 0 w 15"/>
                <a:gd name="T25" fmla="*/ 3 h 6"/>
                <a:gd name="T26" fmla="*/ 0 w 15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0" y="3"/>
                  </a:moveTo>
                  <a:lnTo>
                    <a:pt x="3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3"/>
                  </a:lnTo>
                  <a:lnTo>
                    <a:pt x="3" y="6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9" name="Freeform 95"/>
            <p:cNvSpPr>
              <a:spLocks noEditPoints="1"/>
            </p:cNvSpPr>
            <p:nvPr/>
          </p:nvSpPr>
          <p:spPr bwMode="auto">
            <a:xfrm>
              <a:off x="2506" y="643"/>
              <a:ext cx="15" cy="6"/>
            </a:xfrm>
            <a:custGeom>
              <a:avLst/>
              <a:gdLst>
                <a:gd name="T0" fmla="*/ 15 w 15"/>
                <a:gd name="T1" fmla="*/ 0 h 6"/>
                <a:gd name="T2" fmla="*/ 12 w 15"/>
                <a:gd name="T3" fmla="*/ 0 h 6"/>
                <a:gd name="T4" fmla="*/ 6 w 15"/>
                <a:gd name="T5" fmla="*/ 3 h 6"/>
                <a:gd name="T6" fmla="*/ 3 w 15"/>
                <a:gd name="T7" fmla="*/ 6 h 6"/>
                <a:gd name="T8" fmla="*/ 0 w 15"/>
                <a:gd name="T9" fmla="*/ 6 h 6"/>
                <a:gd name="T10" fmla="*/ 0 w 15"/>
                <a:gd name="T11" fmla="*/ 6 h 6"/>
                <a:gd name="T12" fmla="*/ 3 w 15"/>
                <a:gd name="T13" fmla="*/ 6 h 6"/>
                <a:gd name="T14" fmla="*/ 6 w 15"/>
                <a:gd name="T15" fmla="*/ 3 h 6"/>
                <a:gd name="T16" fmla="*/ 12 w 15"/>
                <a:gd name="T17" fmla="*/ 0 h 6"/>
                <a:gd name="T18" fmla="*/ 15 w 15"/>
                <a:gd name="T19" fmla="*/ 0 h 6"/>
                <a:gd name="T20" fmla="*/ 15 w 15"/>
                <a:gd name="T21" fmla="*/ 0 h 6"/>
                <a:gd name="T22" fmla="*/ 15 w 15"/>
                <a:gd name="T23" fmla="*/ 0 h 6"/>
                <a:gd name="T24" fmla="*/ 15 w 15"/>
                <a:gd name="T25" fmla="*/ 0 h 6"/>
                <a:gd name="T26" fmla="*/ 15 w 15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15" y="0"/>
                  </a:moveTo>
                  <a:lnTo>
                    <a:pt x="12" y="0"/>
                  </a:lnTo>
                  <a:lnTo>
                    <a:pt x="6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0" name="Freeform 96"/>
            <p:cNvSpPr>
              <a:spLocks noEditPoints="1"/>
            </p:cNvSpPr>
            <p:nvPr/>
          </p:nvSpPr>
          <p:spPr bwMode="auto">
            <a:xfrm>
              <a:off x="2497" y="649"/>
              <a:ext cx="9" cy="9"/>
            </a:xfrm>
            <a:custGeom>
              <a:avLst/>
              <a:gdLst>
                <a:gd name="T0" fmla="*/ 9 w 9"/>
                <a:gd name="T1" fmla="*/ 0 h 9"/>
                <a:gd name="T2" fmla="*/ 6 w 9"/>
                <a:gd name="T3" fmla="*/ 6 h 9"/>
                <a:gd name="T4" fmla="*/ 0 w 9"/>
                <a:gd name="T5" fmla="*/ 9 h 9"/>
                <a:gd name="T6" fmla="*/ 0 w 9"/>
                <a:gd name="T7" fmla="*/ 9 h 9"/>
                <a:gd name="T8" fmla="*/ 6 w 9"/>
                <a:gd name="T9" fmla="*/ 6 h 9"/>
                <a:gd name="T10" fmla="*/ 9 w 9"/>
                <a:gd name="T11" fmla="*/ 0 h 9"/>
                <a:gd name="T12" fmla="*/ 9 w 9"/>
                <a:gd name="T13" fmla="*/ 0 h 9"/>
                <a:gd name="T14" fmla="*/ 9 w 9"/>
                <a:gd name="T15" fmla="*/ 0 h 9"/>
                <a:gd name="T16" fmla="*/ 9 w 9"/>
                <a:gd name="T17" fmla="*/ 0 h 9"/>
                <a:gd name="T18" fmla="*/ 9 w 9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9"/>
                <a:gd name="T32" fmla="*/ 9 w 9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9">
                  <a:moveTo>
                    <a:pt x="9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9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1" name="Freeform 97"/>
            <p:cNvSpPr>
              <a:spLocks noEditPoints="1"/>
            </p:cNvSpPr>
            <p:nvPr/>
          </p:nvSpPr>
          <p:spPr bwMode="auto">
            <a:xfrm>
              <a:off x="2491" y="658"/>
              <a:ext cx="6" cy="3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3 w 6"/>
                <a:gd name="T9" fmla="*/ 3 h 3"/>
                <a:gd name="T10" fmla="*/ 6 w 6"/>
                <a:gd name="T11" fmla="*/ 0 h 3"/>
                <a:gd name="T12" fmla="*/ 6 w 6"/>
                <a:gd name="T13" fmla="*/ 0 h 3"/>
                <a:gd name="T14" fmla="*/ 6 w 6"/>
                <a:gd name="T15" fmla="*/ 0 h 3"/>
                <a:gd name="T16" fmla="*/ 6 w 6"/>
                <a:gd name="T17" fmla="*/ 0 h 3"/>
                <a:gd name="T18" fmla="*/ 6 w 6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2" name="Freeform 98"/>
            <p:cNvSpPr>
              <a:spLocks noEditPoints="1"/>
            </p:cNvSpPr>
            <p:nvPr/>
          </p:nvSpPr>
          <p:spPr bwMode="auto">
            <a:xfrm>
              <a:off x="2470" y="658"/>
              <a:ext cx="9" cy="3"/>
            </a:xfrm>
            <a:custGeom>
              <a:avLst/>
              <a:gdLst>
                <a:gd name="T0" fmla="*/ 9 w 9"/>
                <a:gd name="T1" fmla="*/ 3 h 3"/>
                <a:gd name="T2" fmla="*/ 6 w 9"/>
                <a:gd name="T3" fmla="*/ 3 h 3"/>
                <a:gd name="T4" fmla="*/ 0 w 9"/>
                <a:gd name="T5" fmla="*/ 0 h 3"/>
                <a:gd name="T6" fmla="*/ 0 w 9"/>
                <a:gd name="T7" fmla="*/ 0 h 3"/>
                <a:gd name="T8" fmla="*/ 6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9 w 9"/>
                <a:gd name="T17" fmla="*/ 3 h 3"/>
                <a:gd name="T18" fmla="*/ 9 w 9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9" y="3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6" y="3"/>
                  </a:lnTo>
                  <a:lnTo>
                    <a:pt x="9" y="3"/>
                  </a:lnTo>
                  <a:close/>
                  <a:moveTo>
                    <a:pt x="9" y="3"/>
                  </a:moveTo>
                  <a:lnTo>
                    <a:pt x="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3" name="Freeform 99"/>
            <p:cNvSpPr>
              <a:spLocks noEditPoints="1"/>
            </p:cNvSpPr>
            <p:nvPr/>
          </p:nvSpPr>
          <p:spPr bwMode="auto">
            <a:xfrm>
              <a:off x="2461" y="634"/>
              <a:ext cx="9" cy="24"/>
            </a:xfrm>
            <a:custGeom>
              <a:avLst/>
              <a:gdLst>
                <a:gd name="T0" fmla="*/ 9 w 9"/>
                <a:gd name="T1" fmla="*/ 24 h 24"/>
                <a:gd name="T2" fmla="*/ 3 w 9"/>
                <a:gd name="T3" fmla="*/ 18 h 24"/>
                <a:gd name="T4" fmla="*/ 0 w 9"/>
                <a:gd name="T5" fmla="*/ 12 h 24"/>
                <a:gd name="T6" fmla="*/ 0 w 9"/>
                <a:gd name="T7" fmla="*/ 0 h 24"/>
                <a:gd name="T8" fmla="*/ 0 w 9"/>
                <a:gd name="T9" fmla="*/ 0 h 24"/>
                <a:gd name="T10" fmla="*/ 0 w 9"/>
                <a:gd name="T11" fmla="*/ 12 h 24"/>
                <a:gd name="T12" fmla="*/ 3 w 9"/>
                <a:gd name="T13" fmla="*/ 18 h 24"/>
                <a:gd name="T14" fmla="*/ 9 w 9"/>
                <a:gd name="T15" fmla="*/ 24 h 24"/>
                <a:gd name="T16" fmla="*/ 9 w 9"/>
                <a:gd name="T17" fmla="*/ 24 h 24"/>
                <a:gd name="T18" fmla="*/ 9 w 9"/>
                <a:gd name="T19" fmla="*/ 24 h 24"/>
                <a:gd name="T20" fmla="*/ 9 w 9"/>
                <a:gd name="T21" fmla="*/ 24 h 24"/>
                <a:gd name="T22" fmla="*/ 9 w 9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24"/>
                <a:gd name="T38" fmla="*/ 9 w 9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24">
                  <a:moveTo>
                    <a:pt x="9" y="24"/>
                  </a:moveTo>
                  <a:lnTo>
                    <a:pt x="3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9" y="24"/>
                  </a:lnTo>
                  <a:close/>
                  <a:moveTo>
                    <a:pt x="9" y="24"/>
                  </a:moveTo>
                  <a:lnTo>
                    <a:pt x="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4" name="Freeform 100"/>
            <p:cNvSpPr>
              <a:spLocks noEditPoints="1"/>
            </p:cNvSpPr>
            <p:nvPr/>
          </p:nvSpPr>
          <p:spPr bwMode="auto">
            <a:xfrm>
              <a:off x="2461" y="616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9 w 9"/>
                <a:gd name="T5" fmla="*/ 0 h 9"/>
                <a:gd name="T6" fmla="*/ 0 w 9"/>
                <a:gd name="T7" fmla="*/ 9 h 9"/>
                <a:gd name="T8" fmla="*/ 0 w 9"/>
                <a:gd name="T9" fmla="*/ 9 h 9"/>
                <a:gd name="T10" fmla="*/ 0 w 9"/>
                <a:gd name="T11" fmla="*/ 9 h 9"/>
                <a:gd name="T12" fmla="*/ 0 w 9"/>
                <a:gd name="T13" fmla="*/ 9 h 9"/>
                <a:gd name="T14" fmla="*/ 0 w 9"/>
                <a:gd name="T15" fmla="*/ 9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0" y="9"/>
                  </a:moveTo>
                  <a:lnTo>
                    <a:pt x="9" y="0"/>
                  </a:ln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5" name="Freeform 101"/>
            <p:cNvSpPr>
              <a:spLocks noEditPoints="1"/>
            </p:cNvSpPr>
            <p:nvPr/>
          </p:nvSpPr>
          <p:spPr bwMode="auto">
            <a:xfrm>
              <a:off x="2470" y="613"/>
              <a:ext cx="21" cy="3"/>
            </a:xfrm>
            <a:custGeom>
              <a:avLst/>
              <a:gdLst>
                <a:gd name="T0" fmla="*/ 0 w 21"/>
                <a:gd name="T1" fmla="*/ 3 h 3"/>
                <a:gd name="T2" fmla="*/ 9 w 21"/>
                <a:gd name="T3" fmla="*/ 0 h 3"/>
                <a:gd name="T4" fmla="*/ 21 w 21"/>
                <a:gd name="T5" fmla="*/ 0 h 3"/>
                <a:gd name="T6" fmla="*/ 21 w 21"/>
                <a:gd name="T7" fmla="*/ 0 h 3"/>
                <a:gd name="T8" fmla="*/ 9 w 21"/>
                <a:gd name="T9" fmla="*/ 0 h 3"/>
                <a:gd name="T10" fmla="*/ 0 w 21"/>
                <a:gd name="T11" fmla="*/ 3 h 3"/>
                <a:gd name="T12" fmla="*/ 0 w 21"/>
                <a:gd name="T13" fmla="*/ 3 h 3"/>
                <a:gd name="T14" fmla="*/ 0 w 21"/>
                <a:gd name="T15" fmla="*/ 3 h 3"/>
                <a:gd name="T16" fmla="*/ 0 w 21"/>
                <a:gd name="T17" fmla="*/ 3 h 3"/>
                <a:gd name="T18" fmla="*/ 0 w 2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"/>
                <a:gd name="T32" fmla="*/ 21 w 2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">
                  <a:moveTo>
                    <a:pt x="0" y="3"/>
                  </a:moveTo>
                  <a:lnTo>
                    <a:pt x="9" y="0"/>
                  </a:lnTo>
                  <a:lnTo>
                    <a:pt x="21" y="0"/>
                  </a:lnTo>
                  <a:lnTo>
                    <a:pt x="9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6" name="Freeform 102"/>
            <p:cNvSpPr>
              <a:spLocks noEditPoints="1"/>
            </p:cNvSpPr>
            <p:nvPr/>
          </p:nvSpPr>
          <p:spPr bwMode="auto">
            <a:xfrm>
              <a:off x="2491" y="613"/>
              <a:ext cx="15" cy="21"/>
            </a:xfrm>
            <a:custGeom>
              <a:avLst/>
              <a:gdLst>
                <a:gd name="T0" fmla="*/ 0 w 15"/>
                <a:gd name="T1" fmla="*/ 0 h 21"/>
                <a:gd name="T2" fmla="*/ 12 w 15"/>
                <a:gd name="T3" fmla="*/ 9 h 21"/>
                <a:gd name="T4" fmla="*/ 15 w 15"/>
                <a:gd name="T5" fmla="*/ 21 h 21"/>
                <a:gd name="T6" fmla="*/ 15 w 15"/>
                <a:gd name="T7" fmla="*/ 21 h 21"/>
                <a:gd name="T8" fmla="*/ 12 w 15"/>
                <a:gd name="T9" fmla="*/ 9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0 h 21"/>
                <a:gd name="T16" fmla="*/ 0 w 15"/>
                <a:gd name="T17" fmla="*/ 0 h 21"/>
                <a:gd name="T18" fmla="*/ 0 w 15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1"/>
                <a:gd name="T32" fmla="*/ 15 w 15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1">
                  <a:moveTo>
                    <a:pt x="0" y="0"/>
                  </a:moveTo>
                  <a:lnTo>
                    <a:pt x="12" y="9"/>
                  </a:lnTo>
                  <a:lnTo>
                    <a:pt x="15" y="21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007" name="Text Box 103"/>
          <p:cNvSpPr txBox="1">
            <a:spLocks noChangeArrowheads="1"/>
          </p:cNvSpPr>
          <p:nvPr/>
        </p:nvSpPr>
        <p:spPr bwMode="auto">
          <a:xfrm>
            <a:off x="250825" y="1773238"/>
            <a:ext cx="1039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24008" name="Text Box 104"/>
          <p:cNvSpPr txBox="1">
            <a:spLocks noChangeArrowheads="1"/>
          </p:cNvSpPr>
          <p:nvPr/>
        </p:nvSpPr>
        <p:spPr bwMode="auto">
          <a:xfrm>
            <a:off x="685800" y="17732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</a:t>
            </a:r>
          </a:p>
        </p:txBody>
      </p:sp>
      <p:graphicFrame>
        <p:nvGraphicFramePr>
          <p:cNvPr id="124009" name="Object 105"/>
          <p:cNvGraphicFramePr>
            <a:graphicFrameLocks noChangeAspect="1"/>
          </p:cNvGraphicFramePr>
          <p:nvPr/>
        </p:nvGraphicFramePr>
        <p:xfrm>
          <a:off x="755650" y="2276475"/>
          <a:ext cx="25130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8" name="公式" r:id="rId13" imgW="1095420" imgH="190573" progId="Equation.3">
                  <p:embed/>
                </p:oleObj>
              </mc:Choice>
              <mc:Fallback>
                <p:oleObj name="公式" r:id="rId13" imgW="1095420" imgH="190573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251301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10" name="Object 106"/>
          <p:cNvGraphicFramePr>
            <a:graphicFrameLocks noChangeAspect="1"/>
          </p:cNvGraphicFramePr>
          <p:nvPr/>
        </p:nvGraphicFramePr>
        <p:xfrm>
          <a:off x="6804025" y="2157413"/>
          <a:ext cx="17303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9" name="公式" r:id="rId15" imgW="742877" imgH="180855" progId="Equation.3">
                  <p:embed/>
                </p:oleObj>
              </mc:Choice>
              <mc:Fallback>
                <p:oleObj name="公式" r:id="rId15" imgW="742877" imgH="180855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157413"/>
                        <a:ext cx="17303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11" name="Object 107"/>
          <p:cNvGraphicFramePr>
            <a:graphicFrameLocks noChangeAspect="1"/>
          </p:cNvGraphicFramePr>
          <p:nvPr/>
        </p:nvGraphicFramePr>
        <p:xfrm>
          <a:off x="903288" y="2852738"/>
          <a:ext cx="24304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0" name="公式" r:id="rId17" imgW="1057358" imgH="342816" progId="Equation.3">
                  <p:embed/>
                </p:oleObj>
              </mc:Choice>
              <mc:Fallback>
                <p:oleObj name="公式" r:id="rId17" imgW="1057358" imgH="342816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852738"/>
                        <a:ext cx="243046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012" name="AutoShape 108"/>
          <p:cNvSpPr>
            <a:spLocks noChangeArrowheads="1"/>
          </p:cNvSpPr>
          <p:nvPr/>
        </p:nvSpPr>
        <p:spPr bwMode="auto">
          <a:xfrm rot="5400000">
            <a:off x="1655763" y="2816225"/>
            <a:ext cx="287337" cy="360363"/>
          </a:xfrm>
          <a:prstGeom prst="rightArrow">
            <a:avLst>
              <a:gd name="adj1" fmla="val 58593"/>
              <a:gd name="adj2" fmla="val 34810"/>
            </a:avLst>
          </a:prstGeom>
          <a:gradFill rotWithShape="1">
            <a:gsLst>
              <a:gs pos="0">
                <a:srgbClr val="007600">
                  <a:alpha val="35001"/>
                </a:srgbClr>
              </a:gs>
              <a:gs pos="50000">
                <a:srgbClr val="00FF00">
                  <a:alpha val="35001"/>
                </a:srgbClr>
              </a:gs>
              <a:gs pos="100000">
                <a:srgbClr val="007600">
                  <a:alpha val="35001"/>
                </a:srgbClr>
              </a:gs>
            </a:gsLst>
            <a:lin ang="5400000" scaled="1"/>
          </a:gradFill>
          <a:ln w="9525" algn="ctr">
            <a:solidFill>
              <a:srgbClr val="00FF00">
                <a:alpha val="43921"/>
              </a:srgbClr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4013" name="Rectangle 109"/>
          <p:cNvSpPr>
            <a:spLocks noChangeArrowheads="1"/>
          </p:cNvSpPr>
          <p:nvPr/>
        </p:nvSpPr>
        <p:spPr bwMode="auto">
          <a:xfrm>
            <a:off x="639763" y="4916488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速度</a:t>
            </a:r>
          </a:p>
        </p:txBody>
      </p:sp>
      <p:graphicFrame>
        <p:nvGraphicFramePr>
          <p:cNvPr id="124014" name="Object 110"/>
          <p:cNvGraphicFramePr>
            <a:graphicFrameLocks noChangeAspect="1"/>
          </p:cNvGraphicFramePr>
          <p:nvPr/>
        </p:nvGraphicFramePr>
        <p:xfrm>
          <a:off x="1763713" y="4652963"/>
          <a:ext cx="563880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1" name="公式" r:id="rId19" imgW="2733691" imgH="419207" progId="Equation.3">
                  <p:embed/>
                </p:oleObj>
              </mc:Choice>
              <mc:Fallback>
                <p:oleObj name="公式" r:id="rId19" imgW="2733691" imgH="419207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652963"/>
                        <a:ext cx="563880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015" name="Rectangle 111"/>
          <p:cNvSpPr>
            <a:spLocks noChangeArrowheads="1"/>
          </p:cNvSpPr>
          <p:nvPr/>
        </p:nvSpPr>
        <p:spPr bwMode="auto">
          <a:xfrm>
            <a:off x="611188" y="589121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加速度</a:t>
            </a:r>
          </a:p>
        </p:txBody>
      </p:sp>
      <p:graphicFrame>
        <p:nvGraphicFramePr>
          <p:cNvPr id="124016" name="Object 112"/>
          <p:cNvGraphicFramePr>
            <a:graphicFrameLocks noChangeAspect="1"/>
          </p:cNvGraphicFramePr>
          <p:nvPr/>
        </p:nvGraphicFramePr>
        <p:xfrm>
          <a:off x="1979613" y="5703888"/>
          <a:ext cx="3941762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2" name="公式" r:id="rId21" imgW="2152778" imgH="380876" progId="Equation.3">
                  <p:embed/>
                </p:oleObj>
              </mc:Choice>
              <mc:Fallback>
                <p:oleObj name="公式" r:id="rId21" imgW="2152778" imgH="380876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03888"/>
                        <a:ext cx="3941762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17" name="Text Box 113"/>
          <p:cNvSpPr txBox="1">
            <a:spLocks noChangeArrowheads="1"/>
          </p:cNvSpPr>
          <p:nvPr/>
        </p:nvSpPr>
        <p:spPr bwMode="auto">
          <a:xfrm>
            <a:off x="228600" y="315913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endParaRPr lang="zh-CN" altLang="en-US" dirty="0"/>
          </a:p>
        </p:txBody>
      </p:sp>
      <p:sp>
        <p:nvSpPr>
          <p:cNvPr id="124018" name="Text Box 114"/>
          <p:cNvSpPr txBox="1">
            <a:spLocks noChangeArrowheads="1"/>
          </p:cNvSpPr>
          <p:nvPr/>
        </p:nvSpPr>
        <p:spPr bwMode="auto">
          <a:xfrm>
            <a:off x="228600" y="12731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  <a:endParaRPr lang="zh-CN" altLang="en-US">
              <a:solidFill>
                <a:srgbClr val="FFFF00"/>
              </a:solidFill>
              <a:ea typeface="仿宋_GB2312" pitchFamily="49" charset="-122"/>
            </a:endParaRPr>
          </a:p>
        </p:txBody>
      </p:sp>
      <p:sp>
        <p:nvSpPr>
          <p:cNvPr id="124019" name="Rectangle 115"/>
          <p:cNvSpPr>
            <a:spLocks noChangeArrowheads="1"/>
          </p:cNvSpPr>
          <p:nvPr/>
        </p:nvSpPr>
        <p:spPr bwMode="auto">
          <a:xfrm>
            <a:off x="688975" y="1268413"/>
            <a:ext cx="539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t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时刻船的速度和加速度。</a:t>
            </a:r>
          </a:p>
        </p:txBody>
      </p:sp>
      <p:graphicFrame>
        <p:nvGraphicFramePr>
          <p:cNvPr id="124020" name="Object 116"/>
          <p:cNvGraphicFramePr>
            <a:graphicFrameLocks noChangeAspect="1"/>
          </p:cNvGraphicFramePr>
          <p:nvPr/>
        </p:nvGraphicFramePr>
        <p:xfrm>
          <a:off x="755650" y="3716338"/>
          <a:ext cx="259873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3" name="公式" r:id="rId23" imgW="1133482" imgH="419207" progId="Equation.3">
                  <p:embed/>
                </p:oleObj>
              </mc:Choice>
              <mc:Fallback>
                <p:oleObj name="公式" r:id="rId23" imgW="1133482" imgH="419207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16338"/>
                        <a:ext cx="2598738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108"/>
          <p:cNvSpPr>
            <a:spLocks noChangeArrowheads="1"/>
          </p:cNvSpPr>
          <p:nvPr/>
        </p:nvSpPr>
        <p:spPr bwMode="auto">
          <a:xfrm rot="5400000">
            <a:off x="1655763" y="3608387"/>
            <a:ext cx="287338" cy="360363"/>
          </a:xfrm>
          <a:prstGeom prst="rightArrow">
            <a:avLst>
              <a:gd name="adj1" fmla="val 58593"/>
              <a:gd name="adj2" fmla="val 34810"/>
            </a:avLst>
          </a:prstGeom>
          <a:gradFill rotWithShape="1">
            <a:gsLst>
              <a:gs pos="0">
                <a:srgbClr val="007600">
                  <a:alpha val="35001"/>
                </a:srgbClr>
              </a:gs>
              <a:gs pos="50000">
                <a:srgbClr val="00FF00">
                  <a:alpha val="35001"/>
                </a:srgbClr>
              </a:gs>
              <a:gs pos="100000">
                <a:srgbClr val="007600">
                  <a:alpha val="35001"/>
                </a:srgbClr>
              </a:gs>
            </a:gsLst>
            <a:lin ang="5400000" scaled="1"/>
          </a:gradFill>
          <a:ln w="9525" algn="ctr">
            <a:solidFill>
              <a:srgbClr val="00FF00">
                <a:alpha val="43921"/>
              </a:srgbClr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0838" name="Object 118"/>
          <p:cNvGraphicFramePr>
            <a:graphicFrameLocks noChangeAspect="1"/>
          </p:cNvGraphicFramePr>
          <p:nvPr/>
        </p:nvGraphicFramePr>
        <p:xfrm>
          <a:off x="5940425" y="3573463"/>
          <a:ext cx="2714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4" name="公式" r:id="rId25" imgW="66675" imgH="104734" progId="Equation.3">
                  <p:embed/>
                </p:oleObj>
              </mc:Choice>
              <mc:Fallback>
                <p:oleObj name="公式" r:id="rId25" imgW="66675" imgH="104734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573463"/>
                        <a:ext cx="2714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1979613" y="2781300"/>
            <a:ext cx="1944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两边对</a:t>
            </a:r>
            <a:r>
              <a:rPr lang="en-US" altLang="zh-CN" sz="2000">
                <a:solidFill>
                  <a:srgbClr val="66FFFF"/>
                </a:solidFill>
                <a:ea typeface="仿宋_GB2312" pitchFamily="49" charset="-122"/>
              </a:rPr>
              <a:t>t</a:t>
            </a:r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求导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979613" y="3500438"/>
            <a:ext cx="1944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两边再对</a:t>
            </a:r>
            <a:r>
              <a:rPr lang="en-US" altLang="zh-CN" sz="2000">
                <a:solidFill>
                  <a:srgbClr val="66FFFF"/>
                </a:solidFill>
                <a:ea typeface="仿宋_GB2312" pitchFamily="49" charset="-122"/>
              </a:rPr>
              <a:t>t</a:t>
            </a:r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求导</a:t>
            </a:r>
          </a:p>
        </p:txBody>
      </p:sp>
      <p:sp>
        <p:nvSpPr>
          <p:cNvPr id="121" name="Rectangle 109"/>
          <p:cNvSpPr>
            <a:spLocks noChangeArrowheads="1"/>
          </p:cNvSpPr>
          <p:nvPr/>
        </p:nvSpPr>
        <p:spPr bwMode="auto">
          <a:xfrm>
            <a:off x="7642225" y="4802376"/>
            <a:ext cx="11779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判断绳速和船速大小关系</a:t>
            </a:r>
            <a:endParaRPr lang="zh-CN" altLang="en-US" dirty="0">
              <a:solidFill>
                <a:srgbClr val="00FFFF"/>
              </a:solidFill>
              <a:ea typeface="仿宋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27019" y="43536"/>
            <a:ext cx="5858612" cy="35492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20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4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4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32" grpId="0"/>
      <p:bldP spid="123934" grpId="0" animBg="1"/>
      <p:bldP spid="123943" grpId="0" animBg="1"/>
      <p:bldP spid="123947" grpId="0"/>
      <p:bldP spid="124007" grpId="0"/>
      <p:bldP spid="124008" grpId="0" autoUpdateAnimBg="0"/>
      <p:bldP spid="124012" grpId="0" animBg="1"/>
      <p:bldP spid="124013" grpId="0" build="p" autoUpdateAnimBg="0"/>
      <p:bldP spid="124015" grpId="0" build="p" autoUpdateAnimBg="0"/>
      <p:bldP spid="124018" grpId="0"/>
      <p:bldP spid="124019" grpId="0" build="p" autoUpdateAnimBg="0"/>
      <p:bldP spid="2" grpId="0" animBg="1"/>
      <p:bldP spid="120839" grpId="0" autoUpdateAnimBg="0"/>
      <p:bldP spid="3" grpId="0" autoUpdateAnimBg="0"/>
      <p:bldP spid="121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2362200" y="228600"/>
            <a:ext cx="510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第一章  质点运动学</a:t>
            </a:r>
          </a:p>
        </p:txBody>
      </p:sp>
      <p:sp>
        <p:nvSpPr>
          <p:cNvPr id="139267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228600" y="1066800"/>
            <a:ext cx="837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预备知识：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矢量代数、微积分、国际单位制（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SI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）    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304800" y="16764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1—1 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概念与定义</a:t>
            </a:r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381000" y="2286000"/>
            <a:ext cx="876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一</a:t>
            </a:r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.  </a:t>
            </a:r>
            <a:r>
              <a:rPr lang="en-US" altLang="zh-CN" i="1">
                <a:solidFill>
                  <a:srgbClr val="FFFFCC"/>
                </a:solidFill>
                <a:ea typeface="楷体_GB2312" pitchFamily="49" charset="-122"/>
              </a:rPr>
              <a:t>Particle and System of Particles </a:t>
            </a:r>
            <a:endParaRPr lang="en-US" altLang="zh-CN" sz="1200" i="1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1600200" y="3733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• 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Particle</a:t>
            </a:r>
            <a:r>
              <a:rPr lang="zh-CN" altLang="en-US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3095" name="Rectangle 9"/>
          <p:cNvSpPr>
            <a:spLocks noChangeArrowheads="1"/>
          </p:cNvSpPr>
          <p:nvPr/>
        </p:nvSpPr>
        <p:spPr bwMode="auto">
          <a:xfrm>
            <a:off x="3563938" y="3357563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空间几何点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5292725" y="3429000"/>
          <a:ext cx="4333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1" name="公式" r:id="rId4" imgW="85841" imgH="95287" progId="Equation.3">
                  <p:embed/>
                </p:oleObj>
              </mc:Choice>
              <mc:Fallback>
                <p:oleObj name="公式" r:id="rId4" imgW="85841" imgH="95287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429000"/>
                        <a:ext cx="4333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429000" y="4081463"/>
            <a:ext cx="3733800" cy="457200"/>
            <a:chOff x="1488" y="2064"/>
            <a:chExt cx="2352" cy="288"/>
          </a:xfrm>
        </p:grpSpPr>
        <p:sp>
          <p:nvSpPr>
            <p:cNvPr id="40000" name="Rectangle 12"/>
            <p:cNvSpPr>
              <a:spLocks noChangeArrowheads="1"/>
            </p:cNvSpPr>
            <p:nvPr/>
          </p:nvSpPr>
          <p:spPr bwMode="auto">
            <a:xfrm>
              <a:off x="1488" y="2064"/>
              <a:ext cx="2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  </a:t>
              </a:r>
              <a:r>
                <a:rPr lang="zh-CN" altLang="en-US">
                  <a:solidFill>
                    <a:schemeClr val="hlink"/>
                  </a:solidFill>
                  <a:ea typeface="楷体_GB2312" pitchFamily="49" charset="-122"/>
                </a:rPr>
                <a:t>具有质量</a:t>
              </a:r>
              <a:r>
                <a:rPr lang="zh-CN" altLang="en-US">
                  <a:solidFill>
                    <a:schemeClr val="hlink"/>
                  </a:solidFill>
                </a:rPr>
                <a:t> </a:t>
              </a:r>
            </a:p>
          </p:txBody>
        </p:sp>
        <p:graphicFrame>
          <p:nvGraphicFramePr>
            <p:cNvPr id="40001" name="Object 1024"/>
            <p:cNvGraphicFramePr>
              <a:graphicFrameLocks noChangeAspect="1"/>
            </p:cNvGraphicFramePr>
            <p:nvPr/>
          </p:nvGraphicFramePr>
          <p:xfrm>
            <a:off x="2394" y="2100"/>
            <a:ext cx="33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02" name="公式" r:id="rId6" imgW="95289" imgH="76121" progId="Equation.3">
                    <p:embed/>
                  </p:oleObj>
                </mc:Choice>
                <mc:Fallback>
                  <p:oleObj name="公式" r:id="rId6" imgW="95289" imgH="76121" progId="Equation.3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" y="2100"/>
                          <a:ext cx="33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278" name="AutoShape 14"/>
          <p:cNvSpPr>
            <a:spLocks/>
          </p:cNvSpPr>
          <p:nvPr/>
        </p:nvSpPr>
        <p:spPr bwMode="auto">
          <a:xfrm>
            <a:off x="3257550" y="34290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auto">
          <a:xfrm>
            <a:off x="1619250" y="5157788"/>
            <a:ext cx="729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• 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System of Particles</a:t>
            </a: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en-US" altLang="zh-CN">
                <a:solidFill>
                  <a:srgbClr val="FFFFCC"/>
                </a:solidFill>
              </a:rPr>
              <a:t>—— 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若干质点的集合体（群）</a:t>
            </a:r>
          </a:p>
        </p:txBody>
      </p:sp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2771775" y="6069013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对实际物体有条件的、合理的抽象描述</a:t>
            </a:r>
            <a:endParaRPr lang="zh-CN" altLang="en-US" sz="12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762000" y="2900363"/>
            <a:ext cx="838200" cy="17526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理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想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模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型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187450" y="4652963"/>
            <a:ext cx="1600200" cy="1681162"/>
            <a:chOff x="768" y="3360"/>
            <a:chExt cx="1008" cy="384"/>
          </a:xfrm>
        </p:grpSpPr>
        <p:sp>
          <p:nvSpPr>
            <p:cNvPr id="39998" name="Line 19"/>
            <p:cNvSpPr>
              <a:spLocks noChangeShapeType="1"/>
            </p:cNvSpPr>
            <p:nvPr/>
          </p:nvSpPr>
          <p:spPr bwMode="auto">
            <a:xfrm>
              <a:off x="768" y="3744"/>
              <a:ext cx="1008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9" name="Line 20"/>
            <p:cNvSpPr>
              <a:spLocks noChangeShapeType="1"/>
            </p:cNvSpPr>
            <p:nvPr/>
          </p:nvSpPr>
          <p:spPr bwMode="auto">
            <a:xfrm>
              <a:off x="768" y="3360"/>
              <a:ext cx="0" cy="384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337300" y="3470275"/>
            <a:ext cx="933450" cy="911225"/>
            <a:chOff x="3258" y="2340"/>
            <a:chExt cx="588" cy="574"/>
          </a:xfrm>
        </p:grpSpPr>
        <p:sp>
          <p:nvSpPr>
            <p:cNvPr id="39988" name="Oval 31"/>
            <p:cNvSpPr>
              <a:spLocks noChangeArrowheads="1"/>
            </p:cNvSpPr>
            <p:nvPr/>
          </p:nvSpPr>
          <p:spPr bwMode="auto">
            <a:xfrm>
              <a:off x="3408" y="2508"/>
              <a:ext cx="276" cy="264"/>
            </a:xfrm>
            <a:prstGeom prst="ellipse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9989" name="Line 32"/>
            <p:cNvSpPr>
              <a:spLocks noChangeShapeType="1"/>
            </p:cNvSpPr>
            <p:nvPr/>
          </p:nvSpPr>
          <p:spPr bwMode="auto">
            <a:xfrm flipH="1" flipV="1">
              <a:off x="3348" y="2340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33"/>
            <p:cNvSpPr>
              <a:spLocks noChangeShapeType="1"/>
            </p:cNvSpPr>
            <p:nvPr/>
          </p:nvSpPr>
          <p:spPr bwMode="auto">
            <a:xfrm rot="4237196" flipH="1" flipV="1">
              <a:off x="3684" y="2333"/>
              <a:ext cx="106" cy="20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34"/>
            <p:cNvSpPr>
              <a:spLocks noChangeShapeType="1"/>
            </p:cNvSpPr>
            <p:nvPr/>
          </p:nvSpPr>
          <p:spPr bwMode="auto">
            <a:xfrm rot="-4249403" flipH="1" flipV="1">
              <a:off x="3288" y="2652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35"/>
            <p:cNvSpPr>
              <a:spLocks noChangeShapeType="1"/>
            </p:cNvSpPr>
            <p:nvPr/>
          </p:nvSpPr>
          <p:spPr bwMode="auto">
            <a:xfrm rot="4251418" flipH="1" flipV="1">
              <a:off x="3377" y="2755"/>
              <a:ext cx="98" cy="1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36"/>
            <p:cNvSpPr>
              <a:spLocks noChangeShapeType="1"/>
            </p:cNvSpPr>
            <p:nvPr/>
          </p:nvSpPr>
          <p:spPr bwMode="auto">
            <a:xfrm rot="691130" flipH="1" flipV="1">
              <a:off x="3609" y="2773"/>
              <a:ext cx="10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37"/>
            <p:cNvSpPr>
              <a:spLocks noChangeShapeType="1"/>
            </p:cNvSpPr>
            <p:nvPr/>
          </p:nvSpPr>
          <p:spPr bwMode="auto">
            <a:xfrm rot="-5041011" flipH="1" flipV="1">
              <a:off x="3744" y="250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38"/>
            <p:cNvSpPr>
              <a:spLocks noChangeShapeType="1"/>
            </p:cNvSpPr>
            <p:nvPr/>
          </p:nvSpPr>
          <p:spPr bwMode="auto">
            <a:xfrm rot="-2290891" flipH="1" flipV="1">
              <a:off x="3732" y="2664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Line 39"/>
            <p:cNvSpPr>
              <a:spLocks noChangeShapeType="1"/>
            </p:cNvSpPr>
            <p:nvPr/>
          </p:nvSpPr>
          <p:spPr bwMode="auto">
            <a:xfrm rot="-1394910" flipH="1" flipV="1">
              <a:off x="3258" y="2451"/>
              <a:ext cx="11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7" name="Line 40"/>
            <p:cNvSpPr>
              <a:spLocks noChangeShapeType="1"/>
            </p:cNvSpPr>
            <p:nvPr/>
          </p:nvSpPr>
          <p:spPr bwMode="auto">
            <a:xfrm rot="2724460" flipH="1" flipV="1">
              <a:off x="3540" y="232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98" name="Oval 42"/>
          <p:cNvSpPr>
            <a:spLocks noChangeArrowheads="1"/>
          </p:cNvSpPr>
          <p:nvPr/>
        </p:nvSpPr>
        <p:spPr bwMode="auto">
          <a:xfrm>
            <a:off x="8709025" y="3317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9" name="Oval 43"/>
          <p:cNvSpPr>
            <a:spLocks noChangeArrowheads="1"/>
          </p:cNvSpPr>
          <p:nvPr/>
        </p:nvSpPr>
        <p:spPr bwMode="auto">
          <a:xfrm>
            <a:off x="8556625" y="36036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0" name="Oval 44"/>
          <p:cNvSpPr>
            <a:spLocks noChangeArrowheads="1"/>
          </p:cNvSpPr>
          <p:nvPr/>
        </p:nvSpPr>
        <p:spPr bwMode="auto">
          <a:xfrm>
            <a:off x="8328025" y="3870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1" name="Oval 45"/>
          <p:cNvSpPr>
            <a:spLocks noChangeArrowheads="1"/>
          </p:cNvSpPr>
          <p:nvPr/>
        </p:nvSpPr>
        <p:spPr bwMode="auto">
          <a:xfrm>
            <a:off x="8027988" y="41687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2" name="Oval 46"/>
          <p:cNvSpPr>
            <a:spLocks noChangeArrowheads="1"/>
          </p:cNvSpPr>
          <p:nvPr/>
        </p:nvSpPr>
        <p:spPr bwMode="auto">
          <a:xfrm>
            <a:off x="7794625" y="43656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3" name="Oval 47"/>
          <p:cNvSpPr>
            <a:spLocks noChangeArrowheads="1"/>
          </p:cNvSpPr>
          <p:nvPr/>
        </p:nvSpPr>
        <p:spPr bwMode="auto">
          <a:xfrm>
            <a:off x="7470775" y="4575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4" name="Oval 48"/>
          <p:cNvSpPr>
            <a:spLocks noChangeArrowheads="1"/>
          </p:cNvSpPr>
          <p:nvPr/>
        </p:nvSpPr>
        <p:spPr bwMode="auto">
          <a:xfrm>
            <a:off x="7108825" y="46513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5" name="Oval 49"/>
          <p:cNvSpPr>
            <a:spLocks noChangeArrowheads="1"/>
          </p:cNvSpPr>
          <p:nvPr/>
        </p:nvSpPr>
        <p:spPr bwMode="auto">
          <a:xfrm>
            <a:off x="6765925" y="46704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6" name="Oval 50"/>
          <p:cNvSpPr>
            <a:spLocks noChangeArrowheads="1"/>
          </p:cNvSpPr>
          <p:nvPr/>
        </p:nvSpPr>
        <p:spPr bwMode="auto">
          <a:xfrm>
            <a:off x="6442075" y="46513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7" name="Oval 51"/>
          <p:cNvSpPr>
            <a:spLocks noChangeArrowheads="1"/>
          </p:cNvSpPr>
          <p:nvPr/>
        </p:nvSpPr>
        <p:spPr bwMode="auto">
          <a:xfrm>
            <a:off x="6156325" y="44561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8" name="Oval 52"/>
          <p:cNvSpPr>
            <a:spLocks noChangeArrowheads="1"/>
          </p:cNvSpPr>
          <p:nvPr/>
        </p:nvSpPr>
        <p:spPr bwMode="auto">
          <a:xfrm>
            <a:off x="5889625" y="4251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9" name="Oval 53"/>
          <p:cNvSpPr>
            <a:spLocks noChangeArrowheads="1"/>
          </p:cNvSpPr>
          <p:nvPr/>
        </p:nvSpPr>
        <p:spPr bwMode="auto">
          <a:xfrm>
            <a:off x="5794375" y="39274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0" name="Oval 54"/>
          <p:cNvSpPr>
            <a:spLocks noChangeArrowheads="1"/>
          </p:cNvSpPr>
          <p:nvPr/>
        </p:nvSpPr>
        <p:spPr bwMode="auto">
          <a:xfrm>
            <a:off x="5756275" y="35845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1" name="Oval 55"/>
          <p:cNvSpPr>
            <a:spLocks noChangeArrowheads="1"/>
          </p:cNvSpPr>
          <p:nvPr/>
        </p:nvSpPr>
        <p:spPr bwMode="auto">
          <a:xfrm>
            <a:off x="5775325" y="32607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2" name="Oval 56"/>
          <p:cNvSpPr>
            <a:spLocks noChangeArrowheads="1"/>
          </p:cNvSpPr>
          <p:nvPr/>
        </p:nvSpPr>
        <p:spPr bwMode="auto">
          <a:xfrm>
            <a:off x="5870575" y="29559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3" name="Oval 57"/>
          <p:cNvSpPr>
            <a:spLocks noChangeArrowheads="1"/>
          </p:cNvSpPr>
          <p:nvPr/>
        </p:nvSpPr>
        <p:spPr bwMode="auto">
          <a:xfrm>
            <a:off x="6022975" y="26511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4" name="Oval 58"/>
          <p:cNvSpPr>
            <a:spLocks noChangeArrowheads="1"/>
          </p:cNvSpPr>
          <p:nvPr/>
        </p:nvSpPr>
        <p:spPr bwMode="auto">
          <a:xfrm>
            <a:off x="6213475" y="2346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5" name="Oval 59"/>
          <p:cNvSpPr>
            <a:spLocks noChangeArrowheads="1"/>
          </p:cNvSpPr>
          <p:nvPr/>
        </p:nvSpPr>
        <p:spPr bwMode="auto">
          <a:xfrm>
            <a:off x="6442075" y="20986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6" name="Oval 60"/>
          <p:cNvSpPr>
            <a:spLocks noChangeArrowheads="1"/>
          </p:cNvSpPr>
          <p:nvPr/>
        </p:nvSpPr>
        <p:spPr bwMode="auto">
          <a:xfrm>
            <a:off x="6670675" y="18510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7" name="Oval 61"/>
          <p:cNvSpPr>
            <a:spLocks noChangeArrowheads="1"/>
          </p:cNvSpPr>
          <p:nvPr/>
        </p:nvSpPr>
        <p:spPr bwMode="auto">
          <a:xfrm>
            <a:off x="6918325" y="16605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8" name="Oval 62"/>
          <p:cNvSpPr>
            <a:spLocks noChangeArrowheads="1"/>
          </p:cNvSpPr>
          <p:nvPr/>
        </p:nvSpPr>
        <p:spPr bwMode="auto">
          <a:xfrm>
            <a:off x="7223125" y="1527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9" name="Oval 63"/>
          <p:cNvSpPr>
            <a:spLocks noChangeArrowheads="1"/>
          </p:cNvSpPr>
          <p:nvPr/>
        </p:nvSpPr>
        <p:spPr bwMode="auto">
          <a:xfrm>
            <a:off x="7527925" y="1412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0" name="Oval 64"/>
          <p:cNvSpPr>
            <a:spLocks noChangeArrowheads="1"/>
          </p:cNvSpPr>
          <p:nvPr/>
        </p:nvSpPr>
        <p:spPr bwMode="auto">
          <a:xfrm>
            <a:off x="7851775" y="13938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1" name="Oval 65"/>
          <p:cNvSpPr>
            <a:spLocks noChangeArrowheads="1"/>
          </p:cNvSpPr>
          <p:nvPr/>
        </p:nvSpPr>
        <p:spPr bwMode="auto">
          <a:xfrm>
            <a:off x="8156575" y="1412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2" name="Oval 66"/>
          <p:cNvSpPr>
            <a:spLocks noChangeArrowheads="1"/>
          </p:cNvSpPr>
          <p:nvPr/>
        </p:nvSpPr>
        <p:spPr bwMode="auto">
          <a:xfrm>
            <a:off x="8423275" y="1527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3" name="Oval 67"/>
          <p:cNvSpPr>
            <a:spLocks noChangeArrowheads="1"/>
          </p:cNvSpPr>
          <p:nvPr/>
        </p:nvSpPr>
        <p:spPr bwMode="auto">
          <a:xfrm>
            <a:off x="8651875" y="17748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4" name="Oval 68"/>
          <p:cNvSpPr>
            <a:spLocks noChangeArrowheads="1"/>
          </p:cNvSpPr>
          <p:nvPr/>
        </p:nvSpPr>
        <p:spPr bwMode="auto">
          <a:xfrm>
            <a:off x="8785225" y="20605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5" name="Oval 69"/>
          <p:cNvSpPr>
            <a:spLocks noChangeArrowheads="1"/>
          </p:cNvSpPr>
          <p:nvPr/>
        </p:nvSpPr>
        <p:spPr bwMode="auto">
          <a:xfrm>
            <a:off x="8880475" y="2346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6" name="Oval 70"/>
          <p:cNvSpPr>
            <a:spLocks noChangeArrowheads="1"/>
          </p:cNvSpPr>
          <p:nvPr/>
        </p:nvSpPr>
        <p:spPr bwMode="auto">
          <a:xfrm>
            <a:off x="8899525" y="2670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7" name="Oval 71"/>
          <p:cNvSpPr>
            <a:spLocks noChangeArrowheads="1"/>
          </p:cNvSpPr>
          <p:nvPr/>
        </p:nvSpPr>
        <p:spPr bwMode="auto">
          <a:xfrm>
            <a:off x="8823325" y="30130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9" name="Text Box 73"/>
          <p:cNvSpPr txBox="1">
            <a:spLocks noChangeArrowheads="1"/>
          </p:cNvSpPr>
          <p:nvPr/>
        </p:nvSpPr>
        <p:spPr bwMode="auto">
          <a:xfrm>
            <a:off x="7467600" y="3016250"/>
            <a:ext cx="16764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2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地球</a:t>
            </a:r>
            <a:endParaRPr lang="zh-CN" altLang="en-US" sz="2200" b="0" smtClean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5" name="Text Box 73"/>
          <p:cNvSpPr txBox="1">
            <a:spLocks noChangeArrowheads="1"/>
          </p:cNvSpPr>
          <p:nvPr/>
        </p:nvSpPr>
        <p:spPr bwMode="auto">
          <a:xfrm>
            <a:off x="6011863" y="2944813"/>
            <a:ext cx="16764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2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太阳</a:t>
            </a:r>
            <a:endParaRPr lang="zh-CN" altLang="en-US" sz="2200" b="0" smtClean="0">
              <a:solidFill>
                <a:schemeClr val="bg1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3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1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1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1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12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12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13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3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4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14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2025"/>
                            </p:stCondLst>
                            <p:childTnLst>
                              <p:par>
                                <p:cTn id="14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6" dur="300"/>
                                        <p:tgtEl>
                                          <p:spTgt spid="13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autoUpdateAnimBg="0"/>
      <p:bldP spid="139267" grpId="0" animBg="1"/>
      <p:bldP spid="139268" grpId="0" autoUpdateAnimBg="0"/>
      <p:bldP spid="139269" grpId="0" autoUpdateAnimBg="0"/>
      <p:bldP spid="139270" grpId="0" build="p" autoUpdateAnimBg="0"/>
      <p:bldP spid="139271" grpId="0" autoUpdateAnimBg="0"/>
      <p:bldP spid="3095" grpId="0"/>
      <p:bldP spid="139278" grpId="0" animBg="1"/>
      <p:bldP spid="139279" grpId="0" autoUpdateAnimBg="0"/>
      <p:bldP spid="139280" grpId="0" autoUpdateAnimBg="0"/>
      <p:bldP spid="139281" grpId="0" animBg="1" autoUpdateAnimBg="0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 animBg="1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 animBg="1"/>
      <p:bldP spid="45119" grpId="0" animBg="1"/>
      <p:bldP spid="45120" grpId="0" animBg="1"/>
      <p:bldP spid="45121" grpId="0" animBg="1"/>
      <p:bldP spid="45122" grpId="0" animBg="1"/>
      <p:bldP spid="45123" grpId="0" animBg="1"/>
      <p:bldP spid="45124" grpId="0" animBg="1"/>
      <p:bldP spid="45125" grpId="0" animBg="1"/>
      <p:bldP spid="45126" grpId="0" animBg="1"/>
      <p:bldP spid="45127" grpId="0" animBg="1"/>
      <p:bldP spid="45129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971550" y="5060950"/>
            <a:ext cx="74882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为迎接香港回归，柯受良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1997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日驾车成功飞跃黄河壶口。</a:t>
            </a:r>
          </a:p>
          <a:p>
            <a:pPr algn="ctr" eaLnBrk="1" hangingPunct="1"/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东岸跑道长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265m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，飞跃跨度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57m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，柯受良驾车从跑道东端起动，到达跑道终端时速度为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150km/h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，他随即以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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的仰角冲出，最后安全落到西岸的木桥上。</a:t>
            </a:r>
          </a:p>
        </p:txBody>
      </p:sp>
      <p:pic>
        <p:nvPicPr>
          <p:cNvPr id="73731" name="Picture 4" descr="031209155721wh1209wang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" b="49100"/>
          <a:stretch>
            <a:fillRect/>
          </a:stretch>
        </p:blipFill>
        <p:spPr bwMode="auto">
          <a:xfrm>
            <a:off x="1187450" y="946150"/>
            <a:ext cx="6840538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323850" y="269891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 dirty="0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>
            <p:extLst/>
          </p:nvPr>
        </p:nvGraphicFramePr>
        <p:xfrm>
          <a:off x="3783087" y="2744903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89" name="公式" r:id="rId3" imgW="1495472" imgH="133347" progId="Equation.3">
                  <p:embed/>
                </p:oleObj>
              </mc:Choice>
              <mc:Fallback>
                <p:oleObj name="公式" r:id="rId3" imgW="1495472" imgH="133347" progId="Equation.3">
                  <p:embed/>
                  <p:pic>
                    <p:nvPicPr>
                      <p:cNvPr id="3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87" y="2744903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2"/>
          <p:cNvGraphicFramePr>
            <a:graphicFrameLocks noChangeAspect="1"/>
          </p:cNvGraphicFramePr>
          <p:nvPr>
            <p:extLst/>
          </p:nvPr>
        </p:nvGraphicFramePr>
        <p:xfrm>
          <a:off x="5000291" y="189567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0" name="公式" r:id="rId5" imgW="1600209" imgH="171408" progId="Equation.3">
                  <p:embed/>
                </p:oleObj>
              </mc:Choice>
              <mc:Fallback>
                <p:oleObj name="公式" r:id="rId5" imgW="1600209" imgH="171408" progId="Equation.3">
                  <p:embed/>
                  <p:pic>
                    <p:nvPicPr>
                      <p:cNvPr id="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291" y="189567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466" y="198985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运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动学方程 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 dirty="0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304800" y="1140642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 smtClean="0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 sz="2300" dirty="0" smtClean="0">
                <a:solidFill>
                  <a:srgbClr val="FFFF00"/>
                </a:solidFill>
                <a:ea typeface="楷体_GB2312" pitchFamily="49" charset="-122"/>
              </a:rPr>
              <a:t>位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置矢量（</a:t>
            </a:r>
            <a:r>
              <a:rPr lang="en-US" altLang="zh-CN" sz="2300" i="1" dirty="0">
                <a:solidFill>
                  <a:srgbClr val="FFFF00"/>
                </a:solidFill>
              </a:rPr>
              <a:t>Position Vector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>
            <p:extLst/>
          </p:nvPr>
        </p:nvGraphicFramePr>
        <p:xfrm>
          <a:off x="4447863" y="986644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1" name="公式" r:id="rId7" imgW="924008" imgH="171408" progId="Equation.3">
                  <p:embed/>
                </p:oleObj>
              </mc:Choice>
              <mc:Fallback>
                <p:oleObj name="公式" r:id="rId7" imgW="924008" imgH="171408" progId="Equation.3">
                  <p:embed/>
                  <p:pic>
                    <p:nvPicPr>
                      <p:cNvPr id="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863" y="986644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304800" y="3244033"/>
            <a:ext cx="8587680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质点运动学的基本问题之一，是确定质点运动学方程。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为正确写出质点运动学方程，先要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选定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参照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物、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339752" y="4850561"/>
          <a:ext cx="3240360" cy="52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2" name="Equation" r:id="rId9" imgW="1257120" imgH="203040" progId="Equation.DSMT4">
                  <p:embed/>
                </p:oleObj>
              </mc:Choice>
              <mc:Fallback>
                <p:oleObj name="Equation" r:id="rId9" imgW="1257120" imgH="203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752" y="4850561"/>
                        <a:ext cx="3240360" cy="52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525016" y="5508502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位移在直</a:t>
            </a:r>
            <a:r>
              <a:rPr lang="zh-CN" altLang="en-US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角系中的表述</a:t>
            </a:r>
            <a:endParaRPr lang="en-US" altLang="zh-CN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" name="Object 56"/>
          <p:cNvGraphicFramePr>
            <a:graphicFrameLocks noChangeAspect="1"/>
          </p:cNvGraphicFramePr>
          <p:nvPr>
            <p:extLst/>
          </p:nvPr>
        </p:nvGraphicFramePr>
        <p:xfrm>
          <a:off x="3851920" y="5431591"/>
          <a:ext cx="3793581" cy="6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3" name="公式" r:id="rId11" imgW="1304894" imgH="209468" progId="Equation.3">
                  <p:embed/>
                </p:oleObj>
              </mc:Choice>
              <mc:Fallback>
                <p:oleObj name="公式" r:id="rId11" imgW="1304894" imgH="209468" progId="Equation.3">
                  <p:embed/>
                  <p:pic>
                    <p:nvPicPr>
                      <p:cNvPr id="1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431591"/>
                        <a:ext cx="3793581" cy="615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3478212" y="297167"/>
            <a:ext cx="180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FFFF"/>
                </a:solidFill>
                <a:ea typeface="楷体_GB2312" pitchFamily="49" charset="-122"/>
              </a:rPr>
              <a:t>要</a:t>
            </a:r>
            <a:r>
              <a:rPr lang="zh-CN" altLang="en-US" sz="2600" smtClean="0">
                <a:solidFill>
                  <a:srgbClr val="00FFFF"/>
                </a:solidFill>
                <a:ea typeface="楷体_GB2312" pitchFamily="49" charset="-122"/>
              </a:rPr>
              <a:t>点</a:t>
            </a:r>
            <a:r>
              <a:rPr lang="zh-CN" altLang="en-US" sz="2600">
                <a:solidFill>
                  <a:srgbClr val="00FFFF"/>
                </a:solidFill>
                <a:ea typeface="楷体_GB2312" pitchFamily="49" charset="-122"/>
              </a:rPr>
              <a:t>小结</a:t>
            </a:r>
            <a:endParaRPr lang="zh-CN" altLang="en-US" sz="260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265520" y="4850561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位移的定义</a:t>
            </a:r>
            <a:endParaRPr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3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5" grpId="0" build="p" autoUpdateAnimBg="0"/>
      <p:bldP spid="6" grpId="0" autoUpdateAnimBg="0"/>
      <p:bldP spid="8" grpId="0"/>
      <p:bldP spid="10" grpId="0" autoUpdateAnimBg="0"/>
      <p:bldP spid="12" grpId="0" autoUpdateAnimBg="0"/>
      <p:bldP spid="1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03548" y="580332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平</a:t>
            </a:r>
            <a:r>
              <a:rPr lang="zh-CN" altLang="en-US" dirty="0">
                <a:solidFill>
                  <a:srgbClr val="FFFFCC"/>
                </a:solidFill>
                <a:ea typeface="楷体_GB2312" pitchFamily="49" charset="-122"/>
              </a:rPr>
              <a:t>均速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  <p:sp>
        <p:nvSpPr>
          <p:cNvPr id="3" name="Rectangle 36"/>
          <p:cNvSpPr>
            <a:spLocks noChangeArrowheads="1"/>
          </p:cNvSpPr>
          <p:nvPr/>
        </p:nvSpPr>
        <p:spPr bwMode="auto">
          <a:xfrm>
            <a:off x="4352180" y="136499"/>
            <a:ext cx="4824412" cy="1143000"/>
          </a:xfrm>
          <a:prstGeom prst="rect">
            <a:avLst/>
          </a:prstGeom>
          <a:noFill/>
          <a:ln w="25400">
            <a:solidFill>
              <a:srgbClr val="FF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" name="Object 39"/>
          <p:cNvGraphicFramePr>
            <a:graphicFrameLocks noChangeAspect="1"/>
          </p:cNvGraphicFramePr>
          <p:nvPr>
            <p:extLst/>
          </p:nvPr>
        </p:nvGraphicFramePr>
        <p:xfrm>
          <a:off x="3707904" y="227115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5" name="公式" r:id="rId3" imgW="1295446" imgH="371429" progId="Equation.3">
                  <p:embed/>
                </p:oleObj>
              </mc:Choice>
              <mc:Fallback>
                <p:oleObj name="公式" r:id="rId3" imgW="1295446" imgH="371429" progId="Equation.3">
                  <p:embed/>
                  <p:pic>
                    <p:nvPicPr>
                      <p:cNvPr id="4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7115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0"/>
          <p:cNvGraphicFramePr>
            <a:graphicFrameLocks noChangeAspect="1"/>
          </p:cNvGraphicFramePr>
          <p:nvPr>
            <p:extLst/>
          </p:nvPr>
        </p:nvGraphicFramePr>
        <p:xfrm>
          <a:off x="2333129" y="26045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6" name="公式" r:id="rId5" imgW="514237" imgH="323920" progId="Equation.3">
                  <p:embed/>
                </p:oleObj>
              </mc:Choice>
              <mc:Fallback>
                <p:oleObj name="公式" r:id="rId5" imgW="514237" imgH="323920" progId="Equation.3">
                  <p:embed/>
                  <p:pic>
                    <p:nvPicPr>
                      <p:cNvPr id="5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129" y="26045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1"/>
          <p:cNvGraphicFramePr>
            <a:graphicFrameLocks noChangeAspect="1"/>
          </p:cNvGraphicFramePr>
          <p:nvPr>
            <p:extLst/>
          </p:nvPr>
        </p:nvGraphicFramePr>
        <p:xfrm>
          <a:off x="2204657" y="1239326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7" name="Equation" r:id="rId7" imgW="704816" imgH="333368" progId="Equation.DSMT4">
                  <p:embed/>
                </p:oleObj>
              </mc:Choice>
              <mc:Fallback>
                <p:oleObj name="Equation" r:id="rId7" imgW="704816" imgH="333368" progId="Equation.DSMT4">
                  <p:embed/>
                  <p:pic>
                    <p:nvPicPr>
                      <p:cNvPr id="7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657" y="1239326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76359" y="247626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/>
          </p:nvPr>
        </p:nvGraphicFramePr>
        <p:xfrm>
          <a:off x="2250695" y="2221859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8" name="Equation" r:id="rId9" imgW="2324191" imgH="323920" progId="Equation.DSMT4">
                  <p:embed/>
                </p:oleObj>
              </mc:Choice>
              <mc:Fallback>
                <p:oleObj name="Equation" r:id="rId9" imgW="2324191" imgH="323920" progId="Equation.DSMT4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95" y="2221859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3548" y="1474528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瞬</a:t>
            </a:r>
            <a:r>
              <a:rPr lang="zh-CN" altLang="en-US" dirty="0">
                <a:solidFill>
                  <a:srgbClr val="FFFFCC"/>
                </a:solidFill>
                <a:ea typeface="楷体_GB2312" pitchFamily="49" charset="-122"/>
              </a:rPr>
              <a:t>时速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度</a:t>
            </a:r>
            <a:endParaRPr lang="en-US" altLang="zh-CN" dirty="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67544" y="3720998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平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均加速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2433686" y="351476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9" name="Equation" r:id="rId11" imgW="3714656" imgH="780918" progId="Equation.3">
                  <p:embed/>
                </p:oleObj>
              </mc:Choice>
              <mc:Fallback>
                <p:oleObj name="Equation" r:id="rId11" imgW="3714656" imgH="780918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86" y="351476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00111" y="463773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瞬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时加速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/>
          </p:nvPr>
        </p:nvGraphicFramePr>
        <p:xfrm>
          <a:off x="2384400" y="4337050"/>
          <a:ext cx="17716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10" name="Equation" r:id="rId13" imgW="876240" imgH="419040" progId="Equation.DSMT4">
                  <p:embed/>
                </p:oleObj>
              </mc:Choice>
              <mc:Fallback>
                <p:oleObj name="Equation" r:id="rId13" imgW="876240" imgH="419040" progId="Equation.DSMT4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0" y="4337050"/>
                        <a:ext cx="17716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9"/>
          <p:cNvGraphicFramePr>
            <a:graphicFrameLocks noChangeAspect="1"/>
          </p:cNvGraphicFramePr>
          <p:nvPr>
            <p:extLst/>
          </p:nvPr>
        </p:nvGraphicFramePr>
        <p:xfrm>
          <a:off x="4907967" y="5719464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11" name="公式" r:id="rId15" imgW="3190971" imgH="828696" progId="Equation.3">
                  <p:embed/>
                </p:oleObj>
              </mc:Choice>
              <mc:Fallback>
                <p:oleObj name="公式" r:id="rId15" imgW="3190971" imgH="828696" progId="Equation.3">
                  <p:embed/>
                  <p:pic>
                    <p:nvPicPr>
                      <p:cNvPr id="16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967" y="5719464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8"/>
          <p:cNvGraphicFramePr>
            <a:graphicFrameLocks/>
          </p:cNvGraphicFramePr>
          <p:nvPr>
            <p:extLst/>
          </p:nvPr>
        </p:nvGraphicFramePr>
        <p:xfrm>
          <a:off x="513767" y="5768677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12" name="公式" r:id="rId17" imgW="980965" imgH="780918" progId="Equation.3">
                  <p:embed/>
                </p:oleObj>
              </mc:Choice>
              <mc:Fallback>
                <p:oleObj name="公式" r:id="rId17" imgW="980965" imgH="780918" progId="Equation.3">
                  <p:embed/>
                  <p:pic>
                    <p:nvPicPr>
                      <p:cNvPr id="17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67" y="5768677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0"/>
          <p:cNvGraphicFramePr>
            <a:graphicFrameLocks noChangeAspect="1"/>
          </p:cNvGraphicFramePr>
          <p:nvPr>
            <p:extLst/>
          </p:nvPr>
        </p:nvGraphicFramePr>
        <p:xfrm>
          <a:off x="1594854" y="5719464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13" name="公式" r:id="rId19" imgW="3305156" imgH="819248" progId="Equation.3">
                  <p:embed/>
                </p:oleObj>
              </mc:Choice>
              <mc:Fallback>
                <p:oleObj name="公式" r:id="rId19" imgW="3305156" imgH="819248" progId="Equation.3">
                  <p:embed/>
                  <p:pic>
                    <p:nvPicPr>
                      <p:cNvPr id="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854" y="5719464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67544" y="5240059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06040" y="111316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</a:rPr>
              <a:t>4. 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0644" y="3187249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</a:rPr>
              <a:t>5. </a:t>
            </a:r>
            <a:r>
              <a:rPr lang="zh-CN" altLang="en-US" dirty="0" smtClean="0">
                <a:solidFill>
                  <a:srgbClr val="FFFFCC"/>
                </a:solidFill>
              </a:rPr>
              <a:t>加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/>
      <p:bldP spid="8" grpId="0" build="p" autoUpdateAnimBg="0"/>
      <p:bldP spid="10" grpId="0" build="p" autoUpdateAnimBg="0"/>
      <p:bldP spid="11" grpId="0" autoUpdateAnimBg="0"/>
      <p:bldP spid="14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§1.2  </a:t>
            </a:r>
            <a:r>
              <a:rPr lang="zh-CN" altLang="zh-CN" sz="3200">
                <a:solidFill>
                  <a:srgbClr val="66FF33"/>
                </a:solidFill>
              </a:rPr>
              <a:t>运动学的两类问题</a:t>
            </a:r>
            <a:endParaRPr lang="zh-CN" altLang="en-US" sz="3200">
              <a:solidFill>
                <a:srgbClr val="66FF33"/>
              </a:solidFill>
            </a:endParaRP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250825" y="836613"/>
            <a:ext cx="340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两类问题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250825" y="1455738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  <a:endParaRPr lang="en-US" altLang="zh-CN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2606" name="Object 30"/>
          <p:cNvGraphicFramePr>
            <a:graphicFrameLocks noChangeAspect="1"/>
          </p:cNvGraphicFramePr>
          <p:nvPr/>
        </p:nvGraphicFramePr>
        <p:xfrm>
          <a:off x="2565400" y="1457325"/>
          <a:ext cx="25844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5" name="公式" r:id="rId3" imgW="1066806" imgH="171408" progId="Equation.3">
                  <p:embed/>
                </p:oleObj>
              </mc:Choice>
              <mc:Fallback>
                <p:oleObj name="公式" r:id="rId3" imgW="1066806" imgH="171408" progId="Equation.3">
                  <p:embed/>
                  <p:pic>
                    <p:nvPicPr>
                      <p:cNvPr id="15260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457325"/>
                        <a:ext cx="25844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07" name="Text Box 31"/>
          <p:cNvSpPr txBox="1">
            <a:spLocks noChangeArrowheads="1"/>
          </p:cNvSpPr>
          <p:nvPr/>
        </p:nvSpPr>
        <p:spPr bwMode="auto">
          <a:xfrm>
            <a:off x="762000" y="2522538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=1s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到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质点的位移</a:t>
            </a:r>
            <a:endParaRPr lang="zh-CN" altLang="en-US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8" name="Text Box 32"/>
          <p:cNvSpPr txBox="1">
            <a:spLocks noChangeArrowheads="1"/>
          </p:cNvSpPr>
          <p:nvPr/>
        </p:nvSpPr>
        <p:spPr bwMode="auto">
          <a:xfrm>
            <a:off x="755650" y="2997200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轨迹方程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9" name="Text Box 33"/>
          <p:cNvSpPr txBox="1">
            <a:spLocks noChangeArrowheads="1"/>
          </p:cNvSpPr>
          <p:nvPr/>
        </p:nvSpPr>
        <p:spPr bwMode="auto">
          <a:xfrm>
            <a:off x="4859338" y="249237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10" name="Object 34"/>
          <p:cNvGraphicFramePr>
            <a:graphicFrameLocks noChangeAspect="1"/>
          </p:cNvGraphicFramePr>
          <p:nvPr/>
        </p:nvGraphicFramePr>
        <p:xfrm>
          <a:off x="6383338" y="2562225"/>
          <a:ext cx="9715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6" name="公式" r:id="rId5" imgW="533403" imgH="285860" progId="Equation.3">
                  <p:embed/>
                </p:oleObj>
              </mc:Choice>
              <mc:Fallback>
                <p:oleObj name="公式" r:id="rId5" imgW="533403" imgH="285860" progId="Equation.3">
                  <p:embed/>
                  <p:pic>
                    <p:nvPicPr>
                      <p:cNvPr id="15261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2562225"/>
                        <a:ext cx="97155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1" name="Object 35"/>
          <p:cNvGraphicFramePr>
            <a:graphicFrameLocks noChangeAspect="1"/>
          </p:cNvGraphicFramePr>
          <p:nvPr/>
        </p:nvGraphicFramePr>
        <p:xfrm>
          <a:off x="1331913" y="3429000"/>
          <a:ext cx="18351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7" name="公式" r:id="rId7" imgW="866780" imgH="190573" progId="Equation.3">
                  <p:embed/>
                </p:oleObj>
              </mc:Choice>
              <mc:Fallback>
                <p:oleObj name="公式" r:id="rId7" imgW="866780" imgH="190573" progId="Equation.3">
                  <p:embed/>
                  <p:pic>
                    <p:nvPicPr>
                      <p:cNvPr id="15261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18351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2" name="Object 36"/>
          <p:cNvGraphicFramePr>
            <a:graphicFrameLocks noChangeAspect="1"/>
          </p:cNvGraphicFramePr>
          <p:nvPr/>
        </p:nvGraphicFramePr>
        <p:xfrm>
          <a:off x="3581400" y="3454400"/>
          <a:ext cx="2241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8" name="Equation" r:id="rId9" imgW="1638271" imgH="380876" progId="Equation.3">
                  <p:embed/>
                </p:oleObj>
              </mc:Choice>
              <mc:Fallback>
                <p:oleObj name="Equation" r:id="rId9" imgW="1638271" imgH="380876" progId="Equation.3">
                  <p:embed/>
                  <p:pic>
                    <p:nvPicPr>
                      <p:cNvPr id="15261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454400"/>
                        <a:ext cx="2241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3" name="Object 37"/>
          <p:cNvGraphicFramePr>
            <a:graphicFrameLocks noChangeAspect="1"/>
          </p:cNvGraphicFramePr>
          <p:nvPr/>
        </p:nvGraphicFramePr>
        <p:xfrm>
          <a:off x="1371600" y="4038600"/>
          <a:ext cx="6035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79" name="Equation" r:id="rId11" imgW="5943558" imgH="380876" progId="Equation.3">
                  <p:embed/>
                </p:oleObj>
              </mc:Choice>
              <mc:Fallback>
                <p:oleObj name="Equation" r:id="rId11" imgW="5943558" imgH="380876" progId="Equation.3">
                  <p:embed/>
                  <p:pic>
                    <p:nvPicPr>
                      <p:cNvPr id="15261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38600"/>
                        <a:ext cx="60356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4" name="Object 38"/>
          <p:cNvGraphicFramePr>
            <a:graphicFrameLocks noChangeAspect="1"/>
          </p:cNvGraphicFramePr>
          <p:nvPr/>
        </p:nvGraphicFramePr>
        <p:xfrm>
          <a:off x="1403350" y="4508500"/>
          <a:ext cx="2762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0" name="公式" r:id="rId13" imgW="1162095" imgH="342816" progId="Equation.3">
                  <p:embed/>
                </p:oleObj>
              </mc:Choice>
              <mc:Fallback>
                <p:oleObj name="公式" r:id="rId13" imgW="1162095" imgH="342816" progId="Equation.3">
                  <p:embed/>
                  <p:pic>
                    <p:nvPicPr>
                      <p:cNvPr id="15261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08500"/>
                        <a:ext cx="27622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842963" y="19685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已知一质点运动方程</a:t>
            </a:r>
          </a:p>
        </p:txBody>
      </p:sp>
      <p:graphicFrame>
        <p:nvGraphicFramePr>
          <p:cNvPr id="152616" name="Object 40"/>
          <p:cNvGraphicFramePr>
            <a:graphicFrameLocks noChangeAspect="1"/>
          </p:cNvGraphicFramePr>
          <p:nvPr/>
        </p:nvGraphicFramePr>
        <p:xfrm>
          <a:off x="3748088" y="2008188"/>
          <a:ext cx="2695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1" name="公式" r:id="rId15" imgW="2657568" imgH="419207" progId="Equation.3">
                  <p:embed/>
                </p:oleObj>
              </mc:Choice>
              <mc:Fallback>
                <p:oleObj name="公式" r:id="rId15" imgW="2657568" imgH="419207" progId="Equation.3">
                  <p:embed/>
                  <p:pic>
                    <p:nvPicPr>
                      <p:cNvPr id="15261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2008188"/>
                        <a:ext cx="2695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317500" y="252253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304800" y="198913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lang="zh-CN" altLang="en-US" b="0" dirty="0"/>
          </a:p>
        </p:txBody>
      </p:sp>
      <p:sp>
        <p:nvSpPr>
          <p:cNvPr id="152619" name="Text Box 43"/>
          <p:cNvSpPr txBox="1">
            <a:spLocks noChangeArrowheads="1"/>
          </p:cNvSpPr>
          <p:nvPr/>
        </p:nvSpPr>
        <p:spPr bwMode="auto">
          <a:xfrm>
            <a:off x="301625" y="3429000"/>
            <a:ext cx="53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b="0">
              <a:latin typeface="宋体" panose="02010600030101010101" pitchFamily="2" charset="-122"/>
            </a:endParaRPr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762000" y="3429000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</a:t>
            </a:r>
            <a:endParaRPr lang="en-US" altLang="zh-CN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768350" y="4622800"/>
            <a:ext cx="60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22" name="Object 46"/>
          <p:cNvGraphicFramePr>
            <a:graphicFrameLocks noChangeAspect="1"/>
          </p:cNvGraphicFramePr>
          <p:nvPr/>
        </p:nvGraphicFramePr>
        <p:xfrm>
          <a:off x="4932363" y="4479925"/>
          <a:ext cx="29527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2" name="公式" r:id="rId17" imgW="1238219" imgH="371429" progId="Equation.3">
                  <p:embed/>
                </p:oleObj>
              </mc:Choice>
              <mc:Fallback>
                <p:oleObj name="公式" r:id="rId17" imgW="1238219" imgH="371429" progId="Equation.3">
                  <p:embed/>
                  <p:pic>
                    <p:nvPicPr>
                      <p:cNvPr id="15262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79925"/>
                        <a:ext cx="29527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3" name="Object 47"/>
          <p:cNvGraphicFramePr>
            <a:graphicFrameLocks/>
          </p:cNvGraphicFramePr>
          <p:nvPr/>
        </p:nvGraphicFramePr>
        <p:xfrm>
          <a:off x="3048000" y="5518150"/>
          <a:ext cx="3522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3" name="Equation" r:id="rId19" imgW="3486016" imgH="380876" progId="Equation.3">
                  <p:embed/>
                </p:oleObj>
              </mc:Choice>
              <mc:Fallback>
                <p:oleObj name="Equation" r:id="rId19" imgW="3486016" imgH="380876" progId="Equation.3">
                  <p:embed/>
                  <p:pic>
                    <p:nvPicPr>
                      <p:cNvPr id="152623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518150"/>
                        <a:ext cx="3522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4" name="Object 48"/>
          <p:cNvGraphicFramePr>
            <a:graphicFrameLocks noChangeAspect="1"/>
          </p:cNvGraphicFramePr>
          <p:nvPr/>
        </p:nvGraphicFramePr>
        <p:xfrm>
          <a:off x="1371600" y="6022975"/>
          <a:ext cx="2520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4" name="Equation" r:id="rId21" imgW="2476438" imgH="419207" progId="Equation.3">
                  <p:embed/>
                </p:oleObj>
              </mc:Choice>
              <mc:Fallback>
                <p:oleObj name="Equation" r:id="rId21" imgW="2476438" imgH="419207" progId="Equation.3">
                  <p:embed/>
                  <p:pic>
                    <p:nvPicPr>
                      <p:cNvPr id="15262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022975"/>
                        <a:ext cx="2520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5" name="Object 49"/>
          <p:cNvGraphicFramePr>
            <a:graphicFrameLocks/>
          </p:cNvGraphicFramePr>
          <p:nvPr/>
        </p:nvGraphicFramePr>
        <p:xfrm>
          <a:off x="4572000" y="5902325"/>
          <a:ext cx="14509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85" name="Equation" r:id="rId23" imgW="1400183" imgH="828696" progId="Equation.3">
                  <p:embed/>
                </p:oleObj>
              </mc:Choice>
              <mc:Fallback>
                <p:oleObj name="Equation" r:id="rId23" imgW="1400183" imgH="828696" progId="Equation.3">
                  <p:embed/>
                  <p:pic>
                    <p:nvPicPr>
                      <p:cNvPr id="152625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902325"/>
                        <a:ext cx="14509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26" name="Text Box 50"/>
          <p:cNvSpPr txBox="1">
            <a:spLocks noChangeArrowheads="1"/>
          </p:cNvSpPr>
          <p:nvPr/>
        </p:nvSpPr>
        <p:spPr bwMode="auto">
          <a:xfrm>
            <a:off x="765175" y="6022975"/>
            <a:ext cx="68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7" name="Rectangle 51"/>
          <p:cNvSpPr>
            <a:spLocks noChangeArrowheads="1"/>
          </p:cNvSpPr>
          <p:nvPr/>
        </p:nvSpPr>
        <p:spPr bwMode="auto">
          <a:xfrm>
            <a:off x="1263650" y="5518150"/>
            <a:ext cx="155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当 </a:t>
            </a: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=2s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5292725" y="1412875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(</a:t>
            </a:r>
            <a:r>
              <a:rPr lang="zh-CN" altLang="en-US">
                <a:solidFill>
                  <a:srgbClr val="66FFFF"/>
                </a:solidFill>
              </a:rPr>
              <a:t>微分问题</a:t>
            </a:r>
            <a:r>
              <a:rPr lang="en-US" altLang="zh-CN">
                <a:solidFill>
                  <a:srgbClr val="66FFFF"/>
                </a:solidFill>
              </a:rPr>
              <a:t>)</a:t>
            </a:r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142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604" grpId="0" autoUpdateAnimBg="0"/>
      <p:bldP spid="152605" grpId="0" autoUpdateAnimBg="0"/>
      <p:bldP spid="152607" grpId="0" autoUpdateAnimBg="0"/>
      <p:bldP spid="152608" grpId="0" autoUpdateAnimBg="0"/>
      <p:bldP spid="152609" grpId="0" autoUpdateAnimBg="0"/>
      <p:bldP spid="152615" grpId="0" autoUpdateAnimBg="0"/>
      <p:bldP spid="152617" grpId="0" autoUpdateAnimBg="0"/>
      <p:bldP spid="152618" grpId="0" autoUpdateAnimBg="0"/>
      <p:bldP spid="152619" grpId="0" autoUpdateAnimBg="0"/>
      <p:bldP spid="152620" grpId="0" autoUpdateAnimBg="0"/>
      <p:bldP spid="152621" grpId="0" autoUpdateAnimBg="0"/>
      <p:bldP spid="152626" grpId="0" autoUpdateAnimBg="0"/>
      <p:bldP spid="152627" grpId="0" autoUpdateAnimBg="0"/>
      <p:bldP spid="327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50825" y="307975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</a:p>
        </p:txBody>
      </p:sp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5368925" y="1060450"/>
          <a:ext cx="3524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3" name="公式" r:id="rId3" imgW="1476307" imgH="171408" progId="Equation.3">
                  <p:embed/>
                </p:oleObj>
              </mc:Choice>
              <mc:Fallback>
                <p:oleObj name="公式" r:id="rId3" imgW="1476307" imgH="171408" progId="Equation.3">
                  <p:embed/>
                  <p:pic>
                    <p:nvPicPr>
                      <p:cNvPr id="1259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060450"/>
                        <a:ext cx="35242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656263" y="493713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0000"/>
                </a:solidFill>
                <a:ea typeface="仿宋_GB2312" pitchFamily="49" charset="-122"/>
              </a:rPr>
              <a:t>初始条件</a:t>
            </a:r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 rot="10800000" flipH="1" flipV="1">
            <a:off x="6002338" y="908050"/>
            <a:ext cx="14287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 rot="10800000" flipH="1" flipV="1">
            <a:off x="7021513" y="909638"/>
            <a:ext cx="3175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300038" y="2424113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5960" name="Object 8"/>
          <p:cNvGraphicFramePr>
            <a:graphicFrameLocks noChangeAspect="1"/>
          </p:cNvGraphicFramePr>
          <p:nvPr>
            <p:extLst/>
          </p:nvPr>
        </p:nvGraphicFramePr>
        <p:xfrm>
          <a:off x="1597025" y="2522538"/>
          <a:ext cx="969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4" name="Equation" r:id="rId5" imgW="914290" imgH="333368" progId="Equation.DSMT4">
                  <p:embed/>
                </p:oleObj>
              </mc:Choice>
              <mc:Fallback>
                <p:oleObj name="Equation" r:id="rId5" imgW="914290" imgH="333368" progId="Equation.DSMT4">
                  <p:embed/>
                  <p:pic>
                    <p:nvPicPr>
                      <p:cNvPr id="1259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2522538"/>
                        <a:ext cx="9699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812800" y="90805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1568450" y="920750"/>
          <a:ext cx="1131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5" name="公式" r:id="rId7" imgW="1085972" imgH="409489" progId="Equation.3">
                  <p:embed/>
                </p:oleObj>
              </mc:Choice>
              <mc:Fallback>
                <p:oleObj name="公式" r:id="rId7" imgW="1085972" imgH="409489" progId="Equation.3">
                  <p:embed/>
                  <p:pic>
                    <p:nvPicPr>
                      <p:cNvPr id="1259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920750"/>
                        <a:ext cx="1131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3" name="Object 11"/>
          <p:cNvGraphicFramePr>
            <a:graphicFrameLocks noChangeAspect="1"/>
          </p:cNvGraphicFramePr>
          <p:nvPr/>
        </p:nvGraphicFramePr>
        <p:xfrm>
          <a:off x="1962150" y="1389063"/>
          <a:ext cx="31861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6" name="公式" r:id="rId9" imgW="3124296" imgH="409489" progId="Equation.3">
                  <p:embed/>
                </p:oleObj>
              </mc:Choice>
              <mc:Fallback>
                <p:oleObj name="公式" r:id="rId9" imgW="3124296" imgH="409489" progId="Equation.3">
                  <p:embed/>
                  <p:pic>
                    <p:nvPicPr>
                      <p:cNvPr id="1259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1389063"/>
                        <a:ext cx="31861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12"/>
          <p:cNvGraphicFramePr>
            <a:graphicFrameLocks/>
          </p:cNvGraphicFramePr>
          <p:nvPr/>
        </p:nvGraphicFramePr>
        <p:xfrm>
          <a:off x="825500" y="1914525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7" name="公式" r:id="rId11" imgW="209474" imgH="266694" progId="Equation.3">
                  <p:embed/>
                </p:oleObj>
              </mc:Choice>
              <mc:Fallback>
                <p:oleObj name="公式" r:id="rId11" imgW="209474" imgH="266694" progId="Equation.3">
                  <p:embed/>
                  <p:pic>
                    <p:nvPicPr>
                      <p:cNvPr id="125964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914525"/>
                        <a:ext cx="25241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300038" y="1844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990600" y="1844675"/>
            <a:ext cx="221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运动方程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262731" y="883568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844550" y="138271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=0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graphicFrame>
        <p:nvGraphicFramePr>
          <p:cNvPr id="125969" name="Object 17"/>
          <p:cNvGraphicFramePr>
            <a:graphicFrameLocks noChangeAspect="1"/>
          </p:cNvGraphicFramePr>
          <p:nvPr>
            <p:extLst/>
          </p:nvPr>
        </p:nvGraphicFramePr>
        <p:xfrm>
          <a:off x="900113" y="2352675"/>
          <a:ext cx="6508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8" name="Equation" r:id="rId13" imgW="600079" imgH="676184" progId="Equation.DSMT4">
                  <p:embed/>
                </p:oleObj>
              </mc:Choice>
              <mc:Fallback>
                <p:oleObj name="Equation" r:id="rId13" imgW="600079" imgH="676184" progId="Equation.DSMT4">
                  <p:embed/>
                  <p:pic>
                    <p:nvPicPr>
                      <p:cNvPr id="1259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52675"/>
                        <a:ext cx="6508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0" name="Object 18"/>
          <p:cNvGraphicFramePr>
            <a:graphicFrameLocks/>
          </p:cNvGraphicFramePr>
          <p:nvPr/>
        </p:nvGraphicFramePr>
        <p:xfrm>
          <a:off x="5867400" y="2349500"/>
          <a:ext cx="2235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9" name="公式" r:id="rId15" imgW="2190840" imgH="704797" progId="Equation.3">
                  <p:embed/>
                </p:oleObj>
              </mc:Choice>
              <mc:Fallback>
                <p:oleObj name="公式" r:id="rId15" imgW="2190840" imgH="704797" progId="Equation.3">
                  <p:embed/>
                  <p:pic>
                    <p:nvPicPr>
                      <p:cNvPr id="12597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349500"/>
                        <a:ext cx="22352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1" name="Object 19"/>
          <p:cNvGraphicFramePr>
            <a:graphicFrameLocks noChangeAspect="1"/>
          </p:cNvGraphicFramePr>
          <p:nvPr/>
        </p:nvGraphicFramePr>
        <p:xfrm>
          <a:off x="3459163" y="2520950"/>
          <a:ext cx="2192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0" name="Equation" r:id="rId17" imgW="2124165" imgH="380876" progId="Equation.3">
                  <p:embed/>
                </p:oleObj>
              </mc:Choice>
              <mc:Fallback>
                <p:oleObj name="Equation" r:id="rId17" imgW="2124165" imgH="380876" progId="Equation.3">
                  <p:embed/>
                  <p:pic>
                    <p:nvPicPr>
                      <p:cNvPr id="12597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2520950"/>
                        <a:ext cx="2192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20"/>
          <p:cNvGraphicFramePr>
            <a:graphicFrameLocks noChangeAspect="1"/>
          </p:cNvGraphicFramePr>
          <p:nvPr/>
        </p:nvGraphicFramePr>
        <p:xfrm>
          <a:off x="900113" y="3206750"/>
          <a:ext cx="22431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1" name="公式" r:id="rId19" imgW="2171674" imgH="333368" progId="Equation.3">
                  <p:embed/>
                </p:oleObj>
              </mc:Choice>
              <mc:Fallback>
                <p:oleObj name="公式" r:id="rId19" imgW="2171674" imgH="333368" progId="Equation.3">
                  <p:embed/>
                  <p:pic>
                    <p:nvPicPr>
                      <p:cNvPr id="12597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06750"/>
                        <a:ext cx="22431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3" name="Object 21"/>
          <p:cNvGraphicFramePr>
            <a:graphicFrameLocks noChangeAspect="1"/>
          </p:cNvGraphicFramePr>
          <p:nvPr/>
        </p:nvGraphicFramePr>
        <p:xfrm>
          <a:off x="4500563" y="3184525"/>
          <a:ext cx="22304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2" name="公式" r:id="rId21" imgW="2162226" imgH="333368" progId="Equation.3">
                  <p:embed/>
                </p:oleObj>
              </mc:Choice>
              <mc:Fallback>
                <p:oleObj name="公式" r:id="rId21" imgW="2162226" imgH="333368" progId="Equation.3">
                  <p:embed/>
                  <p:pic>
                    <p:nvPicPr>
                      <p:cNvPr id="12597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184525"/>
                        <a:ext cx="22304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4" name="Object 22"/>
          <p:cNvGraphicFramePr>
            <a:graphicFrameLocks/>
          </p:cNvGraphicFramePr>
          <p:nvPr/>
        </p:nvGraphicFramePr>
        <p:xfrm>
          <a:off x="2411413" y="4425950"/>
          <a:ext cx="2655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3" name="Equation" r:id="rId23" imgW="2609788" imgH="380876" progId="Equation.3">
                  <p:embed/>
                </p:oleObj>
              </mc:Choice>
              <mc:Fallback>
                <p:oleObj name="Equation" r:id="rId23" imgW="2609788" imgH="380876" progId="Equation.3">
                  <p:embed/>
                  <p:pic>
                    <p:nvPicPr>
                      <p:cNvPr id="125974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425950"/>
                        <a:ext cx="2655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5" name="Object 23"/>
          <p:cNvGraphicFramePr>
            <a:graphicFrameLocks noChangeAspect="1"/>
          </p:cNvGraphicFramePr>
          <p:nvPr/>
        </p:nvGraphicFramePr>
        <p:xfrm>
          <a:off x="5076825" y="5157788"/>
          <a:ext cx="3121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4" name="公式" r:id="rId25" imgW="3067068" imgH="419207" progId="Equation.3">
                  <p:embed/>
                </p:oleObj>
              </mc:Choice>
              <mc:Fallback>
                <p:oleObj name="公式" r:id="rId25" imgW="3067068" imgH="419207" progId="Equation.3">
                  <p:embed/>
                  <p:pic>
                    <p:nvPicPr>
                      <p:cNvPr id="12597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157788"/>
                        <a:ext cx="3121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6" name="Text Box 24"/>
          <p:cNvSpPr txBox="1">
            <a:spLocks noChangeArrowheads="1"/>
          </p:cNvSpPr>
          <p:nvPr/>
        </p:nvSpPr>
        <p:spPr bwMode="auto">
          <a:xfrm>
            <a:off x="900113" y="37163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7" name="Object 25"/>
          <p:cNvGraphicFramePr>
            <a:graphicFrameLocks noChangeAspect="1"/>
          </p:cNvGraphicFramePr>
          <p:nvPr/>
        </p:nvGraphicFramePr>
        <p:xfrm>
          <a:off x="3095625" y="5157788"/>
          <a:ext cx="13589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5" name="Equation" r:id="rId27" imgW="1314342" imgH="419207" progId="Equation.3">
                  <p:embed/>
                </p:oleObj>
              </mc:Choice>
              <mc:Fallback>
                <p:oleObj name="Equation" r:id="rId27" imgW="1314342" imgH="419207" progId="Equation.3">
                  <p:embed/>
                  <p:pic>
                    <p:nvPicPr>
                      <p:cNvPr id="1259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5157788"/>
                        <a:ext cx="13589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854075" y="51625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9" name="Object 27"/>
          <p:cNvGraphicFramePr>
            <a:graphicFrameLocks/>
          </p:cNvGraphicFramePr>
          <p:nvPr/>
        </p:nvGraphicFramePr>
        <p:xfrm>
          <a:off x="3059113" y="3789363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6" name="Equation" r:id="rId29" imgW="2276411" imgH="380876" progId="Equation.3">
                  <p:embed/>
                </p:oleObj>
              </mc:Choice>
              <mc:Fallback>
                <p:oleObj name="Equation" r:id="rId29" imgW="2276411" imgH="380876" progId="Equation.3">
                  <p:embed/>
                  <p:pic>
                    <p:nvPicPr>
                      <p:cNvPr id="125979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89363"/>
                        <a:ext cx="232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0" name="Object 28"/>
          <p:cNvGraphicFramePr>
            <a:graphicFrameLocks/>
          </p:cNvGraphicFramePr>
          <p:nvPr/>
        </p:nvGraphicFramePr>
        <p:xfrm>
          <a:off x="896938" y="4175125"/>
          <a:ext cx="13319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7" name="Equation" r:id="rId31" imgW="1285998" imgH="780918" progId="Equation.3">
                  <p:embed/>
                </p:oleObj>
              </mc:Choice>
              <mc:Fallback>
                <p:oleObj name="Equation" r:id="rId31" imgW="1285998" imgH="780918" progId="Equation.3">
                  <p:embed/>
                  <p:pic>
                    <p:nvPicPr>
                      <p:cNvPr id="12598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4175125"/>
                        <a:ext cx="13319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29"/>
          <p:cNvGraphicFramePr>
            <a:graphicFrameLocks/>
          </p:cNvGraphicFramePr>
          <p:nvPr/>
        </p:nvGraphicFramePr>
        <p:xfrm>
          <a:off x="5245100" y="4302125"/>
          <a:ext cx="37131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8" name="公式" r:id="rId33" imgW="3657699" imgH="714244" progId="Equation.3">
                  <p:embed/>
                </p:oleObj>
              </mc:Choice>
              <mc:Fallback>
                <p:oleObj name="公式" r:id="rId33" imgW="3657699" imgH="714244" progId="Equation.3">
                  <p:embed/>
                  <p:pic>
                    <p:nvPicPr>
                      <p:cNvPr id="125981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4302125"/>
                        <a:ext cx="37131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Text Box 30"/>
          <p:cNvSpPr txBox="1">
            <a:spLocks noChangeArrowheads="1"/>
          </p:cNvSpPr>
          <p:nvPr/>
        </p:nvSpPr>
        <p:spPr bwMode="auto">
          <a:xfrm>
            <a:off x="396875" y="5749925"/>
            <a:ext cx="8747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English111 Vivace BT" pitchFamily="66" charset="0"/>
              </a:rPr>
              <a:t>Question</a:t>
            </a:r>
            <a:r>
              <a:rPr lang="en-US" altLang="zh-CN">
                <a:solidFill>
                  <a:srgbClr val="FFFF00"/>
                </a:solidFill>
              </a:rPr>
              <a:t>:</a:t>
            </a:r>
            <a:r>
              <a:rPr lang="en-US" altLang="zh-CN" i="1">
                <a:solidFill>
                  <a:srgbClr val="66FFFF"/>
                </a:solidFill>
              </a:rPr>
              <a:t>  If acceleration                , repeat above calculation.</a:t>
            </a:r>
          </a:p>
        </p:txBody>
      </p:sp>
      <p:graphicFrame>
        <p:nvGraphicFramePr>
          <p:cNvPr id="12598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29006"/>
              </p:ext>
            </p:extLst>
          </p:nvPr>
        </p:nvGraphicFramePr>
        <p:xfrm>
          <a:off x="3419872" y="5830888"/>
          <a:ext cx="10906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99" name="公式" r:id="rId35" imgW="476176" imgH="180855" progId="Equation.3">
                  <p:embed/>
                </p:oleObj>
              </mc:Choice>
              <mc:Fallback>
                <p:oleObj name="公式" r:id="rId35" imgW="476176" imgH="180855" progId="Equation.3">
                  <p:embed/>
                  <p:pic>
                    <p:nvPicPr>
                      <p:cNvPr id="12598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830888"/>
                        <a:ext cx="10906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084888" y="1557338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(</a:t>
            </a:r>
            <a:r>
              <a:rPr lang="zh-CN" altLang="en-US" dirty="0">
                <a:solidFill>
                  <a:srgbClr val="66FFFF"/>
                </a:solidFill>
              </a:rPr>
              <a:t>积分问题</a:t>
            </a:r>
            <a:r>
              <a:rPr lang="en-US" altLang="zh-CN" dirty="0">
                <a:solidFill>
                  <a:srgbClr val="66FFFF"/>
                </a:solidFill>
              </a:rPr>
              <a:t>)</a:t>
            </a:r>
            <a:r>
              <a:rPr lang="en-US" altLang="zh-CN" dirty="0"/>
              <a:t> </a:t>
            </a: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611188" y="6237288"/>
          <a:ext cx="2541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00" name="公式" r:id="rId37" imgW="1219323" imgH="180855" progId="Equation.3">
                  <p:embed/>
                </p:oleObj>
              </mc:Choice>
              <mc:Fallback>
                <p:oleObj name="公式" r:id="rId37" imgW="1219323" imgH="180855" progId="Equation.3">
                  <p:embed/>
                  <p:pic>
                    <p:nvPicPr>
                      <p:cNvPr id="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237288"/>
                        <a:ext cx="2541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3"/>
          <p:cNvGraphicFramePr>
            <a:graphicFrameLocks noChangeAspect="1"/>
          </p:cNvGraphicFramePr>
          <p:nvPr/>
        </p:nvGraphicFramePr>
        <p:xfrm>
          <a:off x="4572000" y="6092825"/>
          <a:ext cx="32385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01" name="公式" r:id="rId39" imgW="1733560" imgH="371429" progId="Equation.3">
                  <p:embed/>
                </p:oleObj>
              </mc:Choice>
              <mc:Fallback>
                <p:oleObj name="公式" r:id="rId39" imgW="1733560" imgH="371429" progId="Equation.3">
                  <p:embed/>
                  <p:pic>
                    <p:nvPicPr>
                      <p:cNvPr id="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92825"/>
                        <a:ext cx="32385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7019659" y="3045678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注意积分上下限的对应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61987" y="1231728"/>
            <a:ext cx="7786687" cy="45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4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utoUpdateAnimBg="0"/>
      <p:bldP spid="125956" grpId="0" animBg="1"/>
      <p:bldP spid="125957" grpId="0" animBg="1"/>
      <p:bldP spid="125958" grpId="0" animBg="1"/>
      <p:bldP spid="125959" grpId="0" autoUpdateAnimBg="0"/>
      <p:bldP spid="125961" grpId="0" autoUpdateAnimBg="0"/>
      <p:bldP spid="125965" grpId="0" autoUpdateAnimBg="0"/>
      <p:bldP spid="125966" grpId="0" autoUpdateAnimBg="0"/>
      <p:bldP spid="125967" grpId="0" autoUpdateAnimBg="0"/>
      <p:bldP spid="125968" grpId="0" autoUpdateAnimBg="0"/>
      <p:bldP spid="125976" grpId="0" autoUpdateAnimBg="0"/>
      <p:bldP spid="125978" grpId="0" autoUpdateAnimBg="0"/>
      <p:bldP spid="125982" grpId="0" autoUpdateAnimBg="0"/>
      <p:bldP spid="3382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857250" y="333375"/>
            <a:ext cx="8107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一粒子沿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轴正向作直线运动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其加速度为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a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=4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(SI)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(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为位置坐标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).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已知初始条件为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=2 </a:t>
            </a:r>
            <a:r>
              <a:rPr lang="en-US" altLang="zh-CN">
                <a:solidFill>
                  <a:srgbClr val="FFFF00"/>
                </a:solidFill>
              </a:rPr>
              <a:t>m/s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en-US" altLang="zh-CN" i="1">
                <a:solidFill>
                  <a:srgbClr val="FF9900"/>
                </a:solidFill>
              </a:rPr>
              <a:t>x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=1 </a:t>
            </a:r>
            <a:r>
              <a:rPr lang="en-US" altLang="zh-CN">
                <a:solidFill>
                  <a:srgbClr val="FFFF00"/>
                </a:solidFill>
              </a:rPr>
              <a:t>m</a:t>
            </a:r>
            <a:r>
              <a:rPr lang="en-US" altLang="zh-CN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76238" y="1290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876300" y="1333500"/>
            <a:ext cx="650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粒子的运动方程 ，以及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 t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=1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s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时粒子运动速度。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361950" y="19177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2411413" y="1839913"/>
          <a:ext cx="41052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4" name="公式" r:id="rId3" imgW="2238350" imgH="361981" progId="Equation.3">
                  <p:embed/>
                </p:oleObj>
              </mc:Choice>
              <mc:Fallback>
                <p:oleObj name="公式" r:id="rId3" imgW="2238350" imgH="361981" progId="Equation.3">
                  <p:embed/>
                  <p:pic>
                    <p:nvPicPr>
                      <p:cNvPr id="1269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39913"/>
                        <a:ext cx="41052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7235825" y="1989138"/>
          <a:ext cx="1717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5" name="公式" r:id="rId5" imgW="800105" imgH="133347" progId="Equation.3">
                  <p:embed/>
                </p:oleObj>
              </mc:Choice>
              <mc:Fallback>
                <p:oleObj name="公式" r:id="rId5" imgW="800105" imgH="133347" progId="Equation.3">
                  <p:embed/>
                  <p:pic>
                    <p:nvPicPr>
                      <p:cNvPr id="1269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89138"/>
                        <a:ext cx="1717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6623050" y="2205038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3851275" y="2997200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7451725" y="2708275"/>
          <a:ext cx="14398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6" name="公式" r:id="rId7" imgW="609526" imgH="152512" progId="Equation.3">
                  <p:embed/>
                </p:oleObj>
              </mc:Choice>
              <mc:Fallback>
                <p:oleObj name="公式" r:id="rId7" imgW="609526" imgH="152512" progId="Equation.3">
                  <p:embed/>
                  <p:pic>
                    <p:nvPicPr>
                      <p:cNvPr id="1269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708275"/>
                        <a:ext cx="1439863" cy="442913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4427538" y="2708275"/>
          <a:ext cx="28987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7" name="公式" r:id="rId9" imgW="1390735" imgH="190573" progId="Equation.3">
                  <p:embed/>
                </p:oleObj>
              </mc:Choice>
              <mc:Fallback>
                <p:oleObj name="公式" r:id="rId9" imgW="1390735" imgH="190573" progId="Equation.3">
                  <p:embed/>
                  <p:pic>
                    <p:nvPicPr>
                      <p:cNvPr id="1269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708275"/>
                        <a:ext cx="28987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519432"/>
              </p:ext>
            </p:extLst>
          </p:nvPr>
        </p:nvGraphicFramePr>
        <p:xfrm>
          <a:off x="395536" y="3268663"/>
          <a:ext cx="15224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8" name="公式" r:id="rId11" imgW="714264" imgH="295307" progId="Equation.3">
                  <p:embed/>
                </p:oleObj>
              </mc:Choice>
              <mc:Fallback>
                <p:oleObj name="公式" r:id="rId11" imgW="714264" imgH="295307" progId="Equation.3">
                  <p:embed/>
                  <p:pic>
                    <p:nvPicPr>
                      <p:cNvPr id="1269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268663"/>
                        <a:ext cx="15224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2122736" y="3611563"/>
            <a:ext cx="503237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166450"/>
              </p:ext>
            </p:extLst>
          </p:nvPr>
        </p:nvGraphicFramePr>
        <p:xfrm>
          <a:off x="2789486" y="3217863"/>
          <a:ext cx="1143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9" name="公式" r:id="rId13" imgW="523955" imgH="342816" progId="Equation.3">
                  <p:embed/>
                </p:oleObj>
              </mc:Choice>
              <mc:Fallback>
                <p:oleObj name="公式" r:id="rId13" imgW="523955" imgH="342816" progId="Equation.3">
                  <p:embed/>
                  <p:pic>
                    <p:nvPicPr>
                      <p:cNvPr id="1269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486" y="3217863"/>
                        <a:ext cx="1143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2" name="Line 16"/>
          <p:cNvSpPr>
            <a:spLocks noChangeShapeType="1"/>
          </p:cNvSpPr>
          <p:nvPr/>
        </p:nvSpPr>
        <p:spPr bwMode="auto">
          <a:xfrm>
            <a:off x="6445026" y="3643436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904240"/>
              </p:ext>
            </p:extLst>
          </p:nvPr>
        </p:nvGraphicFramePr>
        <p:xfrm>
          <a:off x="6944047" y="3315072"/>
          <a:ext cx="1876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0" name="公式" r:id="rId15" imgW="895394" imgH="333368" progId="Equation.3">
                  <p:embed/>
                </p:oleObj>
              </mc:Choice>
              <mc:Fallback>
                <p:oleObj name="公式" r:id="rId15" imgW="895394" imgH="333368" progId="Equation.3">
                  <p:embed/>
                  <p:pic>
                    <p:nvPicPr>
                      <p:cNvPr id="1269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047" y="3315072"/>
                        <a:ext cx="18764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4" name="Object 18"/>
          <p:cNvGraphicFramePr>
            <a:graphicFrameLocks noChangeAspect="1"/>
          </p:cNvGraphicFramePr>
          <p:nvPr/>
        </p:nvGraphicFramePr>
        <p:xfrm>
          <a:off x="2125663" y="4103688"/>
          <a:ext cx="9350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1" name="公式" r:id="rId17" imgW="380887" imgH="152512" progId="Equation.3">
                  <p:embed/>
                </p:oleObj>
              </mc:Choice>
              <mc:Fallback>
                <p:oleObj name="公式" r:id="rId17" imgW="380887" imgH="152512" progId="Equation.3">
                  <p:embed/>
                  <p:pic>
                    <p:nvPicPr>
                      <p:cNvPr id="12699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103688"/>
                        <a:ext cx="935037" cy="44132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3640138" y="4076700"/>
          <a:ext cx="15795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2" name="公式" r:id="rId19" imgW="676202" imgH="180855" progId="Equation.3">
                  <p:embed/>
                </p:oleObj>
              </mc:Choice>
              <mc:Fallback>
                <p:oleObj name="公式" r:id="rId19" imgW="676202" imgH="180855" progId="Equation.3">
                  <p:embed/>
                  <p:pic>
                    <p:nvPicPr>
                      <p:cNvPr id="1269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4076700"/>
                        <a:ext cx="1579562" cy="49847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817620"/>
              </p:ext>
            </p:extLst>
          </p:nvPr>
        </p:nvGraphicFramePr>
        <p:xfrm>
          <a:off x="2209800" y="5835650"/>
          <a:ext cx="38449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3" name="Equation" r:id="rId21" imgW="1892160" imgH="393480" progId="Equation.DSMT4">
                  <p:embed/>
                </p:oleObj>
              </mc:Choice>
              <mc:Fallback>
                <p:oleObj name="Equation" r:id="rId21" imgW="1892160" imgH="393480" progId="Equation.DSMT4">
                  <p:embed/>
                  <p:pic>
                    <p:nvPicPr>
                      <p:cNvPr id="1269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835650"/>
                        <a:ext cx="3844925" cy="9144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1474788" y="4805363"/>
          <a:ext cx="709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4" name="公式" r:id="rId23" imgW="304763" imgH="133347" progId="Equation.3">
                  <p:embed/>
                </p:oleObj>
              </mc:Choice>
              <mc:Fallback>
                <p:oleObj name="公式" r:id="rId23" imgW="304763" imgH="133347" progId="Equation.3">
                  <p:embed/>
                  <p:pic>
                    <p:nvPicPr>
                      <p:cNvPr id="12699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805363"/>
                        <a:ext cx="7096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8" name="Object 22"/>
          <p:cNvGraphicFramePr>
            <a:graphicFrameLocks noChangeAspect="1"/>
          </p:cNvGraphicFramePr>
          <p:nvPr/>
        </p:nvGraphicFramePr>
        <p:xfrm>
          <a:off x="2989263" y="4724400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5" name="公式" r:id="rId25" imgW="1247667" imgH="209468" progId="Equation.3">
                  <p:embed/>
                </p:oleObj>
              </mc:Choice>
              <mc:Fallback>
                <p:oleObj name="公式" r:id="rId25" imgW="1247667" imgH="209468" progId="Equation.3">
                  <p:embed/>
                  <p:pic>
                    <p:nvPicPr>
                      <p:cNvPr id="12699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4724400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9" name="Text Box 23"/>
          <p:cNvSpPr txBox="1">
            <a:spLocks noChangeArrowheads="1"/>
          </p:cNvSpPr>
          <p:nvPr/>
        </p:nvSpPr>
        <p:spPr bwMode="auto">
          <a:xfrm>
            <a:off x="250825" y="5362575"/>
            <a:ext cx="8747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English111 Vivace BT" pitchFamily="66" charset="0"/>
              </a:rPr>
              <a:t>Question</a:t>
            </a:r>
            <a:r>
              <a:rPr lang="en-US" altLang="zh-CN">
                <a:solidFill>
                  <a:srgbClr val="FFFF00"/>
                </a:solidFill>
              </a:rPr>
              <a:t>:</a:t>
            </a:r>
            <a:r>
              <a:rPr lang="en-US" altLang="zh-CN" i="1">
                <a:solidFill>
                  <a:srgbClr val="66FFFF"/>
                </a:solidFill>
              </a:rPr>
              <a:t>  If acceleration              , repeat above calculation.</a:t>
            </a:r>
          </a:p>
        </p:txBody>
      </p:sp>
      <p:graphicFrame>
        <p:nvGraphicFramePr>
          <p:cNvPr id="12700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533650"/>
              </p:ext>
            </p:extLst>
          </p:nvPr>
        </p:nvGraphicFramePr>
        <p:xfrm>
          <a:off x="3347864" y="5467350"/>
          <a:ext cx="892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6" name="公式" r:id="rId27" imgW="400052" imgH="133347" progId="Equation.3">
                  <p:embed/>
                </p:oleObj>
              </mc:Choice>
              <mc:Fallback>
                <p:oleObj name="公式" r:id="rId27" imgW="400052" imgH="133347" progId="Equation.3">
                  <p:embed/>
                  <p:pic>
                    <p:nvPicPr>
                      <p:cNvPr id="12700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467350"/>
                        <a:ext cx="892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23528" y="361950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4842" name="Object 26"/>
          <p:cNvGraphicFramePr>
            <a:graphicFrameLocks noChangeAspect="1"/>
          </p:cNvGraphicFramePr>
          <p:nvPr>
            <p:extLst/>
          </p:nvPr>
        </p:nvGraphicFramePr>
        <p:xfrm>
          <a:off x="136525" y="2368550"/>
          <a:ext cx="15255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7" name="Equation" r:id="rId29" imgW="787320" imgH="393480" progId="Equation.DSMT4">
                  <p:embed/>
                </p:oleObj>
              </mc:Choice>
              <mc:Fallback>
                <p:oleObj name="Equation" r:id="rId29" imgW="787320" imgH="393480" progId="Equation.DSMT4">
                  <p:embed/>
                  <p:pic>
                    <p:nvPicPr>
                      <p:cNvPr id="3484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2368550"/>
                        <a:ext cx="1525588" cy="8270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43" name="Picture 2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845" name="Object 29"/>
          <p:cNvGraphicFramePr>
            <a:graphicFrameLocks noChangeAspect="1"/>
          </p:cNvGraphicFramePr>
          <p:nvPr/>
        </p:nvGraphicFramePr>
        <p:xfrm>
          <a:off x="1619250" y="2586038"/>
          <a:ext cx="22320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8" name="Equation" r:id="rId32" imgW="980965" imgH="304755" progId="Equation.DSMT4">
                  <p:embed/>
                </p:oleObj>
              </mc:Choice>
              <mc:Fallback>
                <p:oleObj name="Equation" r:id="rId32" imgW="980965" imgH="304755" progId="Equation.DSMT4">
                  <p:embed/>
                  <p:pic>
                    <p:nvPicPr>
                      <p:cNvPr id="3484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586038"/>
                        <a:ext cx="22320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804248" y="4229513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注意变量替换的重要性</a:t>
            </a:r>
            <a:endParaRPr lang="en-US" altLang="zh-CN" dirty="0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996233" y="3645024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70911"/>
              </p:ext>
            </p:extLst>
          </p:nvPr>
        </p:nvGraphicFramePr>
        <p:xfrm>
          <a:off x="4499992" y="3140968"/>
          <a:ext cx="19129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49" name="Equation" r:id="rId34" imgW="876240" imgH="393480" progId="Equation.DSMT4">
                  <p:embed/>
                </p:oleObj>
              </mc:Choice>
              <mc:Fallback>
                <p:oleObj name="Equation" r:id="rId34" imgW="876240" imgH="393480" progId="Equation.DSMT4">
                  <p:embed/>
                  <p:pic>
                    <p:nvPicPr>
                      <p:cNvPr id="1269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3140968"/>
                        <a:ext cx="19129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29481" y="1339532"/>
            <a:ext cx="7441223" cy="54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0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5" grpId="0" animBg="1"/>
      <p:bldP spid="126986" grpId="0" animBg="1"/>
      <p:bldP spid="126990" grpId="0" animBg="1"/>
      <p:bldP spid="126992" grpId="0" animBg="1"/>
      <p:bldP spid="126999" grpId="0" autoUpdateAnimBg="0"/>
      <p:bldP spid="126978" grpId="0" autoUpdateAnimBg="0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49250" y="320675"/>
            <a:ext cx="879475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说明：</a:t>
            </a:r>
            <a:r>
              <a:rPr lang="en-US" altLang="zh-CN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1.  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质点 </a:t>
            </a:r>
            <a:r>
              <a:rPr lang="en-US" altLang="zh-CN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—— 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物体上各点运动状态没有差异或者差异很小</a:t>
            </a:r>
            <a:endParaRPr lang="zh-CN" altLang="en-US" sz="220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63713" y="1608138"/>
            <a:ext cx="2620962" cy="2600325"/>
            <a:chOff x="297" y="1806"/>
            <a:chExt cx="1651" cy="1554"/>
          </a:xfrm>
        </p:grpSpPr>
        <p:sp>
          <p:nvSpPr>
            <p:cNvPr id="67588" name="Oval 6"/>
            <p:cNvSpPr>
              <a:spLocks noChangeArrowheads="1"/>
            </p:cNvSpPr>
            <p:nvPr/>
          </p:nvSpPr>
          <p:spPr bwMode="auto">
            <a:xfrm>
              <a:off x="297" y="1806"/>
              <a:ext cx="1651" cy="15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67589" name="Group 7"/>
            <p:cNvGrpSpPr>
              <a:grpSpLocks/>
            </p:cNvGrpSpPr>
            <p:nvPr/>
          </p:nvGrpSpPr>
          <p:grpSpPr bwMode="auto">
            <a:xfrm>
              <a:off x="311" y="1954"/>
              <a:ext cx="1468" cy="1143"/>
              <a:chOff x="323" y="1918"/>
              <a:chExt cx="1492" cy="1167"/>
            </a:xfrm>
          </p:grpSpPr>
          <p:sp>
            <p:nvSpPr>
              <p:cNvPr id="67590" name="Freeform 8"/>
              <p:cNvSpPr>
                <a:spLocks/>
              </p:cNvSpPr>
              <p:nvPr/>
            </p:nvSpPr>
            <p:spPr bwMode="auto">
              <a:xfrm>
                <a:off x="323" y="2372"/>
                <a:ext cx="489" cy="620"/>
              </a:xfrm>
              <a:custGeom>
                <a:avLst/>
                <a:gdLst>
                  <a:gd name="T0" fmla="*/ 1 w 994"/>
                  <a:gd name="T1" fmla="*/ 3 h 1227"/>
                  <a:gd name="T2" fmla="*/ 1 w 994"/>
                  <a:gd name="T3" fmla="*/ 4 h 1227"/>
                  <a:gd name="T4" fmla="*/ 0 w 994"/>
                  <a:gd name="T5" fmla="*/ 5 h 1227"/>
                  <a:gd name="T6" fmla="*/ 0 w 994"/>
                  <a:gd name="T7" fmla="*/ 6 h 1227"/>
                  <a:gd name="T8" fmla="*/ 0 w 994"/>
                  <a:gd name="T9" fmla="*/ 8 h 1227"/>
                  <a:gd name="T10" fmla="*/ 1 w 994"/>
                  <a:gd name="T11" fmla="*/ 10 h 1227"/>
                  <a:gd name="T12" fmla="*/ 3 w 994"/>
                  <a:gd name="T13" fmla="*/ 9 h 1227"/>
                  <a:gd name="T14" fmla="*/ 5 w 994"/>
                  <a:gd name="T15" fmla="*/ 10 h 1227"/>
                  <a:gd name="T16" fmla="*/ 6 w 994"/>
                  <a:gd name="T17" fmla="*/ 13 h 1227"/>
                  <a:gd name="T18" fmla="*/ 6 w 994"/>
                  <a:gd name="T19" fmla="*/ 14 h 1227"/>
                  <a:gd name="T20" fmla="*/ 6 w 994"/>
                  <a:gd name="T21" fmla="*/ 15 h 1227"/>
                  <a:gd name="T22" fmla="*/ 6 w 994"/>
                  <a:gd name="T23" fmla="*/ 17 h 1227"/>
                  <a:gd name="T24" fmla="*/ 7 w 994"/>
                  <a:gd name="T25" fmla="*/ 20 h 1227"/>
                  <a:gd name="T26" fmla="*/ 8 w 994"/>
                  <a:gd name="T27" fmla="*/ 20 h 1227"/>
                  <a:gd name="T28" fmla="*/ 10 w 994"/>
                  <a:gd name="T29" fmla="*/ 19 h 1227"/>
                  <a:gd name="T30" fmla="*/ 10 w 994"/>
                  <a:gd name="T31" fmla="*/ 18 h 1227"/>
                  <a:gd name="T32" fmla="*/ 11 w 994"/>
                  <a:gd name="T33" fmla="*/ 17 h 1227"/>
                  <a:gd name="T34" fmla="*/ 12 w 994"/>
                  <a:gd name="T35" fmla="*/ 15 h 1227"/>
                  <a:gd name="T36" fmla="*/ 12 w 994"/>
                  <a:gd name="T37" fmla="*/ 14 h 1227"/>
                  <a:gd name="T38" fmla="*/ 11 w 994"/>
                  <a:gd name="T39" fmla="*/ 13 h 1227"/>
                  <a:gd name="T40" fmla="*/ 12 w 994"/>
                  <a:gd name="T41" fmla="*/ 11 h 1227"/>
                  <a:gd name="T42" fmla="*/ 14 w 994"/>
                  <a:gd name="T43" fmla="*/ 7 h 1227"/>
                  <a:gd name="T44" fmla="*/ 12 w 994"/>
                  <a:gd name="T45" fmla="*/ 8 h 1227"/>
                  <a:gd name="T46" fmla="*/ 11 w 994"/>
                  <a:gd name="T47" fmla="*/ 6 h 1227"/>
                  <a:gd name="T48" fmla="*/ 10 w 994"/>
                  <a:gd name="T49" fmla="*/ 4 h 1227"/>
                  <a:gd name="T50" fmla="*/ 10 w 994"/>
                  <a:gd name="T51" fmla="*/ 3 h 1227"/>
                  <a:gd name="T52" fmla="*/ 9 w 994"/>
                  <a:gd name="T53" fmla="*/ 3 h 1227"/>
                  <a:gd name="T54" fmla="*/ 7 w 994"/>
                  <a:gd name="T55" fmla="*/ 3 h 1227"/>
                  <a:gd name="T56" fmla="*/ 7 w 994"/>
                  <a:gd name="T57" fmla="*/ 2 h 1227"/>
                  <a:gd name="T58" fmla="*/ 6 w 994"/>
                  <a:gd name="T59" fmla="*/ 1 h 1227"/>
                  <a:gd name="T60" fmla="*/ 3 w 994"/>
                  <a:gd name="T61" fmla="*/ 0 h 1227"/>
                  <a:gd name="T62" fmla="*/ 2 w 994"/>
                  <a:gd name="T63" fmla="*/ 2 h 1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94"/>
                  <a:gd name="T97" fmla="*/ 0 h 1227"/>
                  <a:gd name="T98" fmla="*/ 994 w 994"/>
                  <a:gd name="T99" fmla="*/ 1227 h 1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94" h="1227">
                    <a:moveTo>
                      <a:pt x="143" y="97"/>
                    </a:moveTo>
                    <a:lnTo>
                      <a:pt x="123" y="155"/>
                    </a:lnTo>
                    <a:lnTo>
                      <a:pt x="101" y="174"/>
                    </a:lnTo>
                    <a:lnTo>
                      <a:pt x="69" y="192"/>
                    </a:lnTo>
                    <a:lnTo>
                      <a:pt x="53" y="225"/>
                    </a:lnTo>
                    <a:lnTo>
                      <a:pt x="26" y="276"/>
                    </a:lnTo>
                    <a:lnTo>
                      <a:pt x="26" y="309"/>
                    </a:lnTo>
                    <a:lnTo>
                      <a:pt x="17" y="356"/>
                    </a:lnTo>
                    <a:lnTo>
                      <a:pt x="0" y="416"/>
                    </a:lnTo>
                    <a:lnTo>
                      <a:pt x="41" y="473"/>
                    </a:lnTo>
                    <a:lnTo>
                      <a:pt x="83" y="524"/>
                    </a:lnTo>
                    <a:lnTo>
                      <a:pt x="126" y="579"/>
                    </a:lnTo>
                    <a:lnTo>
                      <a:pt x="151" y="551"/>
                    </a:lnTo>
                    <a:lnTo>
                      <a:pt x="212" y="551"/>
                    </a:lnTo>
                    <a:lnTo>
                      <a:pt x="302" y="551"/>
                    </a:lnTo>
                    <a:lnTo>
                      <a:pt x="381" y="585"/>
                    </a:lnTo>
                    <a:lnTo>
                      <a:pt x="373" y="662"/>
                    </a:lnTo>
                    <a:lnTo>
                      <a:pt x="423" y="772"/>
                    </a:lnTo>
                    <a:lnTo>
                      <a:pt x="430" y="790"/>
                    </a:lnTo>
                    <a:lnTo>
                      <a:pt x="424" y="820"/>
                    </a:lnTo>
                    <a:lnTo>
                      <a:pt x="442" y="851"/>
                    </a:lnTo>
                    <a:lnTo>
                      <a:pt x="409" y="927"/>
                    </a:lnTo>
                    <a:lnTo>
                      <a:pt x="435" y="991"/>
                    </a:lnTo>
                    <a:lnTo>
                      <a:pt x="457" y="1048"/>
                    </a:lnTo>
                    <a:lnTo>
                      <a:pt x="475" y="1110"/>
                    </a:lnTo>
                    <a:lnTo>
                      <a:pt x="504" y="1175"/>
                    </a:lnTo>
                    <a:lnTo>
                      <a:pt x="527" y="1227"/>
                    </a:lnTo>
                    <a:lnTo>
                      <a:pt x="578" y="1217"/>
                    </a:lnTo>
                    <a:lnTo>
                      <a:pt x="668" y="1172"/>
                    </a:lnTo>
                    <a:lnTo>
                      <a:pt x="707" y="1119"/>
                    </a:lnTo>
                    <a:lnTo>
                      <a:pt x="707" y="1081"/>
                    </a:lnTo>
                    <a:lnTo>
                      <a:pt x="737" y="1058"/>
                    </a:lnTo>
                    <a:lnTo>
                      <a:pt x="758" y="1044"/>
                    </a:lnTo>
                    <a:lnTo>
                      <a:pt x="754" y="1014"/>
                    </a:lnTo>
                    <a:lnTo>
                      <a:pt x="748" y="991"/>
                    </a:lnTo>
                    <a:lnTo>
                      <a:pt x="821" y="904"/>
                    </a:lnTo>
                    <a:lnTo>
                      <a:pt x="838" y="829"/>
                    </a:lnTo>
                    <a:lnTo>
                      <a:pt x="821" y="806"/>
                    </a:lnTo>
                    <a:lnTo>
                      <a:pt x="824" y="784"/>
                    </a:lnTo>
                    <a:lnTo>
                      <a:pt x="811" y="753"/>
                    </a:lnTo>
                    <a:lnTo>
                      <a:pt x="863" y="685"/>
                    </a:lnTo>
                    <a:lnTo>
                      <a:pt x="860" y="649"/>
                    </a:lnTo>
                    <a:lnTo>
                      <a:pt x="948" y="592"/>
                    </a:lnTo>
                    <a:lnTo>
                      <a:pt x="994" y="436"/>
                    </a:lnTo>
                    <a:lnTo>
                      <a:pt x="918" y="473"/>
                    </a:lnTo>
                    <a:lnTo>
                      <a:pt x="857" y="450"/>
                    </a:lnTo>
                    <a:lnTo>
                      <a:pt x="863" y="413"/>
                    </a:lnTo>
                    <a:lnTo>
                      <a:pt x="799" y="372"/>
                    </a:lnTo>
                    <a:lnTo>
                      <a:pt x="772" y="278"/>
                    </a:lnTo>
                    <a:lnTo>
                      <a:pt x="706" y="189"/>
                    </a:lnTo>
                    <a:lnTo>
                      <a:pt x="709" y="141"/>
                    </a:lnTo>
                    <a:lnTo>
                      <a:pt x="709" y="133"/>
                    </a:lnTo>
                    <a:lnTo>
                      <a:pt x="675" y="134"/>
                    </a:lnTo>
                    <a:lnTo>
                      <a:pt x="650" y="141"/>
                    </a:lnTo>
                    <a:lnTo>
                      <a:pt x="563" y="110"/>
                    </a:lnTo>
                    <a:lnTo>
                      <a:pt x="516" y="164"/>
                    </a:lnTo>
                    <a:lnTo>
                      <a:pt x="481" y="123"/>
                    </a:lnTo>
                    <a:lnTo>
                      <a:pt x="466" y="104"/>
                    </a:lnTo>
                    <a:lnTo>
                      <a:pt x="420" y="97"/>
                    </a:lnTo>
                    <a:lnTo>
                      <a:pt x="414" y="30"/>
                    </a:lnTo>
                    <a:lnTo>
                      <a:pt x="345" y="41"/>
                    </a:lnTo>
                    <a:lnTo>
                      <a:pt x="241" y="0"/>
                    </a:lnTo>
                    <a:lnTo>
                      <a:pt x="218" y="34"/>
                    </a:lnTo>
                    <a:lnTo>
                      <a:pt x="181" y="66"/>
                    </a:lnTo>
                    <a:lnTo>
                      <a:pt x="143" y="9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1" name="Freeform 9"/>
              <p:cNvSpPr>
                <a:spLocks/>
              </p:cNvSpPr>
              <p:nvPr/>
            </p:nvSpPr>
            <p:spPr bwMode="auto">
              <a:xfrm>
                <a:off x="1733" y="2894"/>
                <a:ext cx="82" cy="113"/>
              </a:xfrm>
              <a:custGeom>
                <a:avLst/>
                <a:gdLst>
                  <a:gd name="T0" fmla="*/ 1 w 167"/>
                  <a:gd name="T1" fmla="*/ 0 h 225"/>
                  <a:gd name="T2" fmla="*/ 1 w 167"/>
                  <a:gd name="T3" fmla="*/ 2 h 225"/>
                  <a:gd name="T4" fmla="*/ 0 w 167"/>
                  <a:gd name="T5" fmla="*/ 3 h 225"/>
                  <a:gd name="T6" fmla="*/ 0 w 167"/>
                  <a:gd name="T7" fmla="*/ 3 h 225"/>
                  <a:gd name="T8" fmla="*/ 0 w 167"/>
                  <a:gd name="T9" fmla="*/ 3 h 225"/>
                  <a:gd name="T10" fmla="*/ 0 w 167"/>
                  <a:gd name="T11" fmla="*/ 4 h 225"/>
                  <a:gd name="T12" fmla="*/ 0 w 167"/>
                  <a:gd name="T13" fmla="*/ 4 h 225"/>
                  <a:gd name="T14" fmla="*/ 1 w 167"/>
                  <a:gd name="T15" fmla="*/ 3 h 225"/>
                  <a:gd name="T16" fmla="*/ 1 w 167"/>
                  <a:gd name="T17" fmla="*/ 3 h 225"/>
                  <a:gd name="T18" fmla="*/ 2 w 167"/>
                  <a:gd name="T19" fmla="*/ 2 h 225"/>
                  <a:gd name="T20" fmla="*/ 2 w 167"/>
                  <a:gd name="T21" fmla="*/ 1 h 225"/>
                  <a:gd name="T22" fmla="*/ 2 w 167"/>
                  <a:gd name="T23" fmla="*/ 1 h 225"/>
                  <a:gd name="T24" fmla="*/ 1 w 167"/>
                  <a:gd name="T25" fmla="*/ 0 h 2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7"/>
                  <a:gd name="T40" fmla="*/ 0 h 225"/>
                  <a:gd name="T41" fmla="*/ 167 w 167"/>
                  <a:gd name="T42" fmla="*/ 225 h 2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7" h="225">
                    <a:moveTo>
                      <a:pt x="110" y="0"/>
                    </a:moveTo>
                    <a:lnTo>
                      <a:pt x="105" y="76"/>
                    </a:lnTo>
                    <a:lnTo>
                      <a:pt x="46" y="131"/>
                    </a:lnTo>
                    <a:lnTo>
                      <a:pt x="12" y="170"/>
                    </a:lnTo>
                    <a:lnTo>
                      <a:pt x="0" y="189"/>
                    </a:lnTo>
                    <a:lnTo>
                      <a:pt x="13" y="203"/>
                    </a:lnTo>
                    <a:lnTo>
                      <a:pt x="46" y="225"/>
                    </a:lnTo>
                    <a:lnTo>
                      <a:pt x="80" y="175"/>
                    </a:lnTo>
                    <a:lnTo>
                      <a:pt x="126" y="131"/>
                    </a:lnTo>
                    <a:lnTo>
                      <a:pt x="152" y="89"/>
                    </a:lnTo>
                    <a:lnTo>
                      <a:pt x="167" y="55"/>
                    </a:lnTo>
                    <a:lnTo>
                      <a:pt x="156" y="37"/>
                    </a:lnTo>
                    <a:lnTo>
                      <a:pt x="11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2" name="Freeform 10"/>
              <p:cNvSpPr>
                <a:spLocks/>
              </p:cNvSpPr>
              <p:nvPr/>
            </p:nvSpPr>
            <p:spPr bwMode="auto">
              <a:xfrm>
                <a:off x="1425" y="2806"/>
                <a:ext cx="261" cy="236"/>
              </a:xfrm>
              <a:custGeom>
                <a:avLst/>
                <a:gdLst>
                  <a:gd name="T0" fmla="*/ 5 w 530"/>
                  <a:gd name="T1" fmla="*/ 1 h 465"/>
                  <a:gd name="T2" fmla="*/ 5 w 530"/>
                  <a:gd name="T3" fmla="*/ 1 h 465"/>
                  <a:gd name="T4" fmla="*/ 5 w 530"/>
                  <a:gd name="T5" fmla="*/ 2 h 465"/>
                  <a:gd name="T6" fmla="*/ 4 w 530"/>
                  <a:gd name="T7" fmla="*/ 2 h 465"/>
                  <a:gd name="T8" fmla="*/ 4 w 530"/>
                  <a:gd name="T9" fmla="*/ 1 h 465"/>
                  <a:gd name="T10" fmla="*/ 3 w 530"/>
                  <a:gd name="T11" fmla="*/ 0 h 465"/>
                  <a:gd name="T12" fmla="*/ 3 w 530"/>
                  <a:gd name="T13" fmla="*/ 1 h 465"/>
                  <a:gd name="T14" fmla="*/ 3 w 530"/>
                  <a:gd name="T15" fmla="*/ 1 h 465"/>
                  <a:gd name="T16" fmla="*/ 2 w 530"/>
                  <a:gd name="T17" fmla="*/ 1 h 465"/>
                  <a:gd name="T18" fmla="*/ 1 w 530"/>
                  <a:gd name="T19" fmla="*/ 2 h 465"/>
                  <a:gd name="T20" fmla="*/ 1 w 530"/>
                  <a:gd name="T21" fmla="*/ 2 h 465"/>
                  <a:gd name="T22" fmla="*/ 1 w 530"/>
                  <a:gd name="T23" fmla="*/ 2 h 465"/>
                  <a:gd name="T24" fmla="*/ 0 w 530"/>
                  <a:gd name="T25" fmla="*/ 3 h 465"/>
                  <a:gd name="T26" fmla="*/ 0 w 530"/>
                  <a:gd name="T27" fmla="*/ 4 h 465"/>
                  <a:gd name="T28" fmla="*/ 0 w 530"/>
                  <a:gd name="T29" fmla="*/ 5 h 465"/>
                  <a:gd name="T30" fmla="*/ 0 w 530"/>
                  <a:gd name="T31" fmla="*/ 5 h 465"/>
                  <a:gd name="T32" fmla="*/ 0 w 530"/>
                  <a:gd name="T33" fmla="*/ 6 h 465"/>
                  <a:gd name="T34" fmla="*/ 1 w 530"/>
                  <a:gd name="T35" fmla="*/ 7 h 465"/>
                  <a:gd name="T36" fmla="*/ 2 w 530"/>
                  <a:gd name="T37" fmla="*/ 6 h 465"/>
                  <a:gd name="T38" fmla="*/ 2 w 530"/>
                  <a:gd name="T39" fmla="*/ 6 h 465"/>
                  <a:gd name="T40" fmla="*/ 3 w 530"/>
                  <a:gd name="T41" fmla="*/ 6 h 465"/>
                  <a:gd name="T42" fmla="*/ 3 w 530"/>
                  <a:gd name="T43" fmla="*/ 6 h 465"/>
                  <a:gd name="T44" fmla="*/ 4 w 530"/>
                  <a:gd name="T45" fmla="*/ 6 h 465"/>
                  <a:gd name="T46" fmla="*/ 4 w 530"/>
                  <a:gd name="T47" fmla="*/ 7 h 465"/>
                  <a:gd name="T48" fmla="*/ 5 w 530"/>
                  <a:gd name="T49" fmla="*/ 7 h 465"/>
                  <a:gd name="T50" fmla="*/ 6 w 530"/>
                  <a:gd name="T51" fmla="*/ 8 h 465"/>
                  <a:gd name="T52" fmla="*/ 6 w 530"/>
                  <a:gd name="T53" fmla="*/ 8 h 465"/>
                  <a:gd name="T54" fmla="*/ 7 w 530"/>
                  <a:gd name="T55" fmla="*/ 8 h 465"/>
                  <a:gd name="T56" fmla="*/ 7 w 530"/>
                  <a:gd name="T57" fmla="*/ 7 h 465"/>
                  <a:gd name="T58" fmla="*/ 7 w 530"/>
                  <a:gd name="T59" fmla="*/ 6 h 465"/>
                  <a:gd name="T60" fmla="*/ 7 w 530"/>
                  <a:gd name="T61" fmla="*/ 4 h 465"/>
                  <a:gd name="T62" fmla="*/ 7 w 530"/>
                  <a:gd name="T63" fmla="*/ 4 h 465"/>
                  <a:gd name="T64" fmla="*/ 7 w 530"/>
                  <a:gd name="T65" fmla="*/ 3 h 465"/>
                  <a:gd name="T66" fmla="*/ 6 w 530"/>
                  <a:gd name="T67" fmla="*/ 2 h 465"/>
                  <a:gd name="T68" fmla="*/ 6 w 530"/>
                  <a:gd name="T69" fmla="*/ 1 h 465"/>
                  <a:gd name="T70" fmla="*/ 5 w 530"/>
                  <a:gd name="T71" fmla="*/ 0 h 46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30"/>
                  <a:gd name="T109" fmla="*/ 0 h 465"/>
                  <a:gd name="T110" fmla="*/ 530 w 530"/>
                  <a:gd name="T111" fmla="*/ 465 h 46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30" h="465">
                    <a:moveTo>
                      <a:pt x="372" y="4"/>
                    </a:moveTo>
                    <a:lnTo>
                      <a:pt x="366" y="28"/>
                    </a:lnTo>
                    <a:lnTo>
                      <a:pt x="363" y="34"/>
                    </a:lnTo>
                    <a:lnTo>
                      <a:pt x="369" y="44"/>
                    </a:lnTo>
                    <a:lnTo>
                      <a:pt x="369" y="70"/>
                    </a:lnTo>
                    <a:lnTo>
                      <a:pt x="363" y="80"/>
                    </a:lnTo>
                    <a:lnTo>
                      <a:pt x="348" y="85"/>
                    </a:lnTo>
                    <a:lnTo>
                      <a:pt x="330" y="75"/>
                    </a:lnTo>
                    <a:lnTo>
                      <a:pt x="325" y="48"/>
                    </a:lnTo>
                    <a:lnTo>
                      <a:pt x="308" y="7"/>
                    </a:lnTo>
                    <a:lnTo>
                      <a:pt x="278" y="10"/>
                    </a:lnTo>
                    <a:lnTo>
                      <a:pt x="247" y="0"/>
                    </a:lnTo>
                    <a:lnTo>
                      <a:pt x="247" y="21"/>
                    </a:lnTo>
                    <a:lnTo>
                      <a:pt x="232" y="21"/>
                    </a:lnTo>
                    <a:lnTo>
                      <a:pt x="218" y="48"/>
                    </a:lnTo>
                    <a:lnTo>
                      <a:pt x="199" y="51"/>
                    </a:lnTo>
                    <a:lnTo>
                      <a:pt x="185" y="54"/>
                    </a:lnTo>
                    <a:lnTo>
                      <a:pt x="167" y="45"/>
                    </a:lnTo>
                    <a:lnTo>
                      <a:pt x="131" y="75"/>
                    </a:lnTo>
                    <a:lnTo>
                      <a:pt x="128" y="85"/>
                    </a:lnTo>
                    <a:lnTo>
                      <a:pt x="117" y="78"/>
                    </a:lnTo>
                    <a:lnTo>
                      <a:pt x="114" y="90"/>
                    </a:lnTo>
                    <a:lnTo>
                      <a:pt x="114" y="101"/>
                    </a:lnTo>
                    <a:lnTo>
                      <a:pt x="98" y="124"/>
                    </a:lnTo>
                    <a:lnTo>
                      <a:pt x="71" y="132"/>
                    </a:lnTo>
                    <a:lnTo>
                      <a:pt x="35" y="141"/>
                    </a:lnTo>
                    <a:lnTo>
                      <a:pt x="11" y="158"/>
                    </a:lnTo>
                    <a:lnTo>
                      <a:pt x="0" y="199"/>
                    </a:lnTo>
                    <a:lnTo>
                      <a:pt x="8" y="250"/>
                    </a:lnTo>
                    <a:lnTo>
                      <a:pt x="18" y="253"/>
                    </a:lnTo>
                    <a:lnTo>
                      <a:pt x="18" y="258"/>
                    </a:lnTo>
                    <a:lnTo>
                      <a:pt x="11" y="270"/>
                    </a:lnTo>
                    <a:lnTo>
                      <a:pt x="27" y="312"/>
                    </a:lnTo>
                    <a:lnTo>
                      <a:pt x="30" y="332"/>
                    </a:lnTo>
                    <a:lnTo>
                      <a:pt x="27" y="357"/>
                    </a:lnTo>
                    <a:lnTo>
                      <a:pt x="65" y="376"/>
                    </a:lnTo>
                    <a:lnTo>
                      <a:pt x="92" y="357"/>
                    </a:lnTo>
                    <a:lnTo>
                      <a:pt x="145" y="357"/>
                    </a:lnTo>
                    <a:lnTo>
                      <a:pt x="139" y="349"/>
                    </a:lnTo>
                    <a:lnTo>
                      <a:pt x="185" y="333"/>
                    </a:lnTo>
                    <a:lnTo>
                      <a:pt x="199" y="333"/>
                    </a:lnTo>
                    <a:lnTo>
                      <a:pt x="197" y="326"/>
                    </a:lnTo>
                    <a:lnTo>
                      <a:pt x="218" y="322"/>
                    </a:lnTo>
                    <a:lnTo>
                      <a:pt x="253" y="333"/>
                    </a:lnTo>
                    <a:lnTo>
                      <a:pt x="272" y="333"/>
                    </a:lnTo>
                    <a:lnTo>
                      <a:pt x="278" y="363"/>
                    </a:lnTo>
                    <a:lnTo>
                      <a:pt x="293" y="363"/>
                    </a:lnTo>
                    <a:lnTo>
                      <a:pt x="293" y="386"/>
                    </a:lnTo>
                    <a:lnTo>
                      <a:pt x="333" y="390"/>
                    </a:lnTo>
                    <a:lnTo>
                      <a:pt x="348" y="401"/>
                    </a:lnTo>
                    <a:lnTo>
                      <a:pt x="349" y="430"/>
                    </a:lnTo>
                    <a:lnTo>
                      <a:pt x="399" y="448"/>
                    </a:lnTo>
                    <a:lnTo>
                      <a:pt x="409" y="465"/>
                    </a:lnTo>
                    <a:lnTo>
                      <a:pt x="423" y="464"/>
                    </a:lnTo>
                    <a:lnTo>
                      <a:pt x="448" y="444"/>
                    </a:lnTo>
                    <a:lnTo>
                      <a:pt x="465" y="433"/>
                    </a:lnTo>
                    <a:lnTo>
                      <a:pt x="484" y="433"/>
                    </a:lnTo>
                    <a:lnTo>
                      <a:pt x="489" y="389"/>
                    </a:lnTo>
                    <a:lnTo>
                      <a:pt x="498" y="352"/>
                    </a:lnTo>
                    <a:lnTo>
                      <a:pt x="519" y="329"/>
                    </a:lnTo>
                    <a:lnTo>
                      <a:pt x="530" y="297"/>
                    </a:lnTo>
                    <a:lnTo>
                      <a:pt x="524" y="245"/>
                    </a:lnTo>
                    <a:lnTo>
                      <a:pt x="519" y="212"/>
                    </a:lnTo>
                    <a:lnTo>
                      <a:pt x="489" y="189"/>
                    </a:lnTo>
                    <a:lnTo>
                      <a:pt x="487" y="171"/>
                    </a:lnTo>
                    <a:lnTo>
                      <a:pt x="475" y="154"/>
                    </a:lnTo>
                    <a:lnTo>
                      <a:pt x="466" y="141"/>
                    </a:lnTo>
                    <a:lnTo>
                      <a:pt x="438" y="127"/>
                    </a:lnTo>
                    <a:lnTo>
                      <a:pt x="430" y="100"/>
                    </a:lnTo>
                    <a:lnTo>
                      <a:pt x="420" y="63"/>
                    </a:lnTo>
                    <a:lnTo>
                      <a:pt x="405" y="34"/>
                    </a:lnTo>
                    <a:lnTo>
                      <a:pt x="384" y="0"/>
                    </a:lnTo>
                    <a:lnTo>
                      <a:pt x="37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3" name="Freeform 11"/>
              <p:cNvSpPr>
                <a:spLocks/>
              </p:cNvSpPr>
              <p:nvPr/>
            </p:nvSpPr>
            <p:spPr bwMode="auto">
              <a:xfrm>
                <a:off x="1493" y="2690"/>
                <a:ext cx="137" cy="110"/>
              </a:xfrm>
              <a:custGeom>
                <a:avLst/>
                <a:gdLst>
                  <a:gd name="T0" fmla="*/ 0 w 276"/>
                  <a:gd name="T1" fmla="*/ 0 h 216"/>
                  <a:gd name="T2" fmla="*/ 0 w 276"/>
                  <a:gd name="T3" fmla="*/ 1 h 216"/>
                  <a:gd name="T4" fmla="*/ 1 w 276"/>
                  <a:gd name="T5" fmla="*/ 3 h 216"/>
                  <a:gd name="T6" fmla="*/ 2 w 276"/>
                  <a:gd name="T7" fmla="*/ 2 h 216"/>
                  <a:gd name="T8" fmla="*/ 4 w 276"/>
                  <a:gd name="T9" fmla="*/ 4 h 216"/>
                  <a:gd name="T10" fmla="*/ 3 w 276"/>
                  <a:gd name="T11" fmla="*/ 2 h 216"/>
                  <a:gd name="T12" fmla="*/ 3 w 276"/>
                  <a:gd name="T13" fmla="*/ 2 h 216"/>
                  <a:gd name="T14" fmla="*/ 3 w 276"/>
                  <a:gd name="T15" fmla="*/ 2 h 216"/>
                  <a:gd name="T16" fmla="*/ 1 w 276"/>
                  <a:gd name="T17" fmla="*/ 1 h 216"/>
                  <a:gd name="T18" fmla="*/ 0 w 276"/>
                  <a:gd name="T19" fmla="*/ 0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6"/>
                  <a:gd name="T31" fmla="*/ 0 h 216"/>
                  <a:gd name="T32" fmla="*/ 276 w 276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6" h="216">
                    <a:moveTo>
                      <a:pt x="0" y="0"/>
                    </a:moveTo>
                    <a:lnTo>
                      <a:pt x="19" y="54"/>
                    </a:lnTo>
                    <a:lnTo>
                      <a:pt x="111" y="128"/>
                    </a:lnTo>
                    <a:lnTo>
                      <a:pt x="163" y="115"/>
                    </a:lnTo>
                    <a:lnTo>
                      <a:pt x="276" y="216"/>
                    </a:lnTo>
                    <a:lnTo>
                      <a:pt x="216" y="112"/>
                    </a:lnTo>
                    <a:lnTo>
                      <a:pt x="216" y="91"/>
                    </a:lnTo>
                    <a:lnTo>
                      <a:pt x="227" y="68"/>
                    </a:lnTo>
                    <a:lnTo>
                      <a:pt x="106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4" name="Freeform 12"/>
              <p:cNvSpPr>
                <a:spLocks/>
              </p:cNvSpPr>
              <p:nvPr/>
            </p:nvSpPr>
            <p:spPr bwMode="auto">
              <a:xfrm>
                <a:off x="1347" y="2653"/>
                <a:ext cx="83" cy="105"/>
              </a:xfrm>
              <a:custGeom>
                <a:avLst/>
                <a:gdLst>
                  <a:gd name="T0" fmla="*/ 1 w 170"/>
                  <a:gd name="T1" fmla="*/ 0 h 208"/>
                  <a:gd name="T2" fmla="*/ 0 w 170"/>
                  <a:gd name="T3" fmla="*/ 2 h 208"/>
                  <a:gd name="T4" fmla="*/ 0 w 170"/>
                  <a:gd name="T5" fmla="*/ 2 h 208"/>
                  <a:gd name="T6" fmla="*/ 0 w 170"/>
                  <a:gd name="T7" fmla="*/ 3 h 208"/>
                  <a:gd name="T8" fmla="*/ 2 w 170"/>
                  <a:gd name="T9" fmla="*/ 4 h 208"/>
                  <a:gd name="T10" fmla="*/ 2 w 170"/>
                  <a:gd name="T11" fmla="*/ 1 h 208"/>
                  <a:gd name="T12" fmla="*/ 1 w 170"/>
                  <a:gd name="T13" fmla="*/ 0 h 2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0"/>
                  <a:gd name="T22" fmla="*/ 0 h 208"/>
                  <a:gd name="T23" fmla="*/ 170 w 170"/>
                  <a:gd name="T24" fmla="*/ 208 h 2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0" h="208">
                    <a:moveTo>
                      <a:pt x="128" y="0"/>
                    </a:moveTo>
                    <a:lnTo>
                      <a:pt x="60" y="107"/>
                    </a:lnTo>
                    <a:lnTo>
                      <a:pt x="0" y="110"/>
                    </a:lnTo>
                    <a:lnTo>
                      <a:pt x="19" y="187"/>
                    </a:lnTo>
                    <a:lnTo>
                      <a:pt x="140" y="208"/>
                    </a:lnTo>
                    <a:lnTo>
                      <a:pt x="170" y="61"/>
                    </a:lnTo>
                    <a:lnTo>
                      <a:pt x="12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5" name="Freeform 13"/>
              <p:cNvSpPr>
                <a:spLocks/>
              </p:cNvSpPr>
              <p:nvPr/>
            </p:nvSpPr>
            <p:spPr bwMode="auto">
              <a:xfrm>
                <a:off x="1237" y="2723"/>
                <a:ext cx="90" cy="66"/>
              </a:xfrm>
              <a:custGeom>
                <a:avLst/>
                <a:gdLst>
                  <a:gd name="T0" fmla="*/ 0 w 182"/>
                  <a:gd name="T1" fmla="*/ 0 h 130"/>
                  <a:gd name="T2" fmla="*/ 1 w 182"/>
                  <a:gd name="T3" fmla="*/ 2 h 130"/>
                  <a:gd name="T4" fmla="*/ 2 w 182"/>
                  <a:gd name="T5" fmla="*/ 3 h 130"/>
                  <a:gd name="T6" fmla="*/ 2 w 182"/>
                  <a:gd name="T7" fmla="*/ 2 h 130"/>
                  <a:gd name="T8" fmla="*/ 1 w 182"/>
                  <a:gd name="T9" fmla="*/ 1 h 130"/>
                  <a:gd name="T10" fmla="*/ 0 w 182"/>
                  <a:gd name="T11" fmla="*/ 0 h 1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2"/>
                  <a:gd name="T19" fmla="*/ 0 h 130"/>
                  <a:gd name="T20" fmla="*/ 182 w 182"/>
                  <a:gd name="T21" fmla="*/ 130 h 1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2" h="130">
                    <a:moveTo>
                      <a:pt x="0" y="0"/>
                    </a:moveTo>
                    <a:lnTo>
                      <a:pt x="107" y="127"/>
                    </a:lnTo>
                    <a:lnTo>
                      <a:pt x="164" y="130"/>
                    </a:lnTo>
                    <a:lnTo>
                      <a:pt x="182" y="88"/>
                    </a:lnTo>
                    <a:lnTo>
                      <a:pt x="77" y="1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6" name="Freeform 14"/>
              <p:cNvSpPr>
                <a:spLocks/>
              </p:cNvSpPr>
              <p:nvPr/>
            </p:nvSpPr>
            <p:spPr bwMode="auto">
              <a:xfrm>
                <a:off x="1321" y="2790"/>
                <a:ext cx="155" cy="42"/>
              </a:xfrm>
              <a:custGeom>
                <a:avLst/>
                <a:gdLst>
                  <a:gd name="T0" fmla="*/ 0 w 316"/>
                  <a:gd name="T1" fmla="*/ 0 h 82"/>
                  <a:gd name="T2" fmla="*/ 1 w 316"/>
                  <a:gd name="T3" fmla="*/ 2 h 82"/>
                  <a:gd name="T4" fmla="*/ 4 w 316"/>
                  <a:gd name="T5" fmla="*/ 1 h 82"/>
                  <a:gd name="T6" fmla="*/ 1 w 316"/>
                  <a:gd name="T7" fmla="*/ 1 h 82"/>
                  <a:gd name="T8" fmla="*/ 0 w 316"/>
                  <a:gd name="T9" fmla="*/ 0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82"/>
                  <a:gd name="T17" fmla="*/ 316 w 316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82">
                    <a:moveTo>
                      <a:pt x="0" y="0"/>
                    </a:moveTo>
                    <a:lnTo>
                      <a:pt x="66" y="82"/>
                    </a:lnTo>
                    <a:lnTo>
                      <a:pt x="316" y="32"/>
                    </a:lnTo>
                    <a:lnTo>
                      <a:pt x="77" y="41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7" name="Freeform 15"/>
              <p:cNvSpPr>
                <a:spLocks/>
              </p:cNvSpPr>
              <p:nvPr/>
            </p:nvSpPr>
            <p:spPr bwMode="auto">
              <a:xfrm>
                <a:off x="1626" y="3050"/>
                <a:ext cx="27" cy="35"/>
              </a:xfrm>
              <a:custGeom>
                <a:avLst/>
                <a:gdLst>
                  <a:gd name="T0" fmla="*/ 1 w 54"/>
                  <a:gd name="T1" fmla="*/ 0 h 70"/>
                  <a:gd name="T2" fmla="*/ 0 w 54"/>
                  <a:gd name="T3" fmla="*/ 0 h 70"/>
                  <a:gd name="T4" fmla="*/ 1 w 54"/>
                  <a:gd name="T5" fmla="*/ 1 h 70"/>
                  <a:gd name="T6" fmla="*/ 1 w 54"/>
                  <a:gd name="T7" fmla="*/ 1 h 70"/>
                  <a:gd name="T8" fmla="*/ 1 w 54"/>
                  <a:gd name="T9" fmla="*/ 1 h 70"/>
                  <a:gd name="T10" fmla="*/ 1 w 54"/>
                  <a:gd name="T11" fmla="*/ 2 h 70"/>
                  <a:gd name="T12" fmla="*/ 1 w 54"/>
                  <a:gd name="T13" fmla="*/ 1 h 70"/>
                  <a:gd name="T14" fmla="*/ 1 w 54"/>
                  <a:gd name="T15" fmla="*/ 1 h 70"/>
                  <a:gd name="T16" fmla="*/ 1 w 54"/>
                  <a:gd name="T17" fmla="*/ 1 h 70"/>
                  <a:gd name="T18" fmla="*/ 1 w 54"/>
                  <a:gd name="T19" fmla="*/ 1 h 70"/>
                  <a:gd name="T20" fmla="*/ 1 w 54"/>
                  <a:gd name="T21" fmla="*/ 1 h 70"/>
                  <a:gd name="T22" fmla="*/ 1 w 54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4"/>
                  <a:gd name="T37" fmla="*/ 0 h 70"/>
                  <a:gd name="T38" fmla="*/ 54 w 54"/>
                  <a:gd name="T39" fmla="*/ 70 h 7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4" h="70">
                    <a:moveTo>
                      <a:pt x="16" y="0"/>
                    </a:moveTo>
                    <a:lnTo>
                      <a:pt x="0" y="0"/>
                    </a:lnTo>
                    <a:lnTo>
                      <a:pt x="3" y="16"/>
                    </a:lnTo>
                    <a:lnTo>
                      <a:pt x="16" y="29"/>
                    </a:lnTo>
                    <a:lnTo>
                      <a:pt x="16" y="53"/>
                    </a:lnTo>
                    <a:lnTo>
                      <a:pt x="37" y="70"/>
                    </a:lnTo>
                    <a:lnTo>
                      <a:pt x="46" y="57"/>
                    </a:lnTo>
                    <a:lnTo>
                      <a:pt x="46" y="45"/>
                    </a:lnTo>
                    <a:lnTo>
                      <a:pt x="52" y="35"/>
                    </a:lnTo>
                    <a:lnTo>
                      <a:pt x="54" y="5"/>
                    </a:lnTo>
                    <a:lnTo>
                      <a:pt x="30" y="12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8" name="Freeform 16"/>
              <p:cNvSpPr>
                <a:spLocks/>
              </p:cNvSpPr>
              <p:nvPr/>
            </p:nvSpPr>
            <p:spPr bwMode="auto">
              <a:xfrm>
                <a:off x="1465" y="2246"/>
                <a:ext cx="108" cy="171"/>
              </a:xfrm>
              <a:custGeom>
                <a:avLst/>
                <a:gdLst>
                  <a:gd name="T0" fmla="*/ 2 w 219"/>
                  <a:gd name="T1" fmla="*/ 0 h 338"/>
                  <a:gd name="T2" fmla="*/ 2 w 219"/>
                  <a:gd name="T3" fmla="*/ 1 h 338"/>
                  <a:gd name="T4" fmla="*/ 1 w 219"/>
                  <a:gd name="T5" fmla="*/ 2 h 338"/>
                  <a:gd name="T6" fmla="*/ 2 w 219"/>
                  <a:gd name="T7" fmla="*/ 2 h 338"/>
                  <a:gd name="T8" fmla="*/ 1 w 219"/>
                  <a:gd name="T9" fmla="*/ 3 h 338"/>
                  <a:gd name="T10" fmla="*/ 1 w 219"/>
                  <a:gd name="T11" fmla="*/ 4 h 338"/>
                  <a:gd name="T12" fmla="*/ 0 w 219"/>
                  <a:gd name="T13" fmla="*/ 5 h 338"/>
                  <a:gd name="T14" fmla="*/ 0 w 219"/>
                  <a:gd name="T15" fmla="*/ 6 h 338"/>
                  <a:gd name="T16" fmla="*/ 0 w 219"/>
                  <a:gd name="T17" fmla="*/ 6 h 338"/>
                  <a:gd name="T18" fmla="*/ 0 w 219"/>
                  <a:gd name="T19" fmla="*/ 5 h 338"/>
                  <a:gd name="T20" fmla="*/ 1 w 219"/>
                  <a:gd name="T21" fmla="*/ 5 h 338"/>
                  <a:gd name="T22" fmla="*/ 2 w 219"/>
                  <a:gd name="T23" fmla="*/ 4 h 338"/>
                  <a:gd name="T24" fmla="*/ 2 w 219"/>
                  <a:gd name="T25" fmla="*/ 3 h 338"/>
                  <a:gd name="T26" fmla="*/ 2 w 219"/>
                  <a:gd name="T27" fmla="*/ 2 h 338"/>
                  <a:gd name="T28" fmla="*/ 2 w 219"/>
                  <a:gd name="T29" fmla="*/ 2 h 338"/>
                  <a:gd name="T30" fmla="*/ 2 w 219"/>
                  <a:gd name="T31" fmla="*/ 1 h 338"/>
                  <a:gd name="T32" fmla="*/ 3 w 219"/>
                  <a:gd name="T33" fmla="*/ 1 h 338"/>
                  <a:gd name="T34" fmla="*/ 2 w 219"/>
                  <a:gd name="T35" fmla="*/ 1 h 338"/>
                  <a:gd name="T36" fmla="*/ 2 w 219"/>
                  <a:gd name="T37" fmla="*/ 0 h 3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9"/>
                  <a:gd name="T58" fmla="*/ 0 h 338"/>
                  <a:gd name="T59" fmla="*/ 219 w 219"/>
                  <a:gd name="T60" fmla="*/ 338 h 3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9" h="338">
                    <a:moveTo>
                      <a:pt x="146" y="0"/>
                    </a:moveTo>
                    <a:lnTo>
                      <a:pt x="146" y="45"/>
                    </a:lnTo>
                    <a:lnTo>
                      <a:pt x="125" y="70"/>
                    </a:lnTo>
                    <a:lnTo>
                      <a:pt x="132" y="119"/>
                    </a:lnTo>
                    <a:lnTo>
                      <a:pt x="110" y="177"/>
                    </a:lnTo>
                    <a:lnTo>
                      <a:pt x="75" y="228"/>
                    </a:lnTo>
                    <a:lnTo>
                      <a:pt x="12" y="275"/>
                    </a:lnTo>
                    <a:lnTo>
                      <a:pt x="0" y="338"/>
                    </a:lnTo>
                    <a:lnTo>
                      <a:pt x="24" y="338"/>
                    </a:lnTo>
                    <a:lnTo>
                      <a:pt x="30" y="279"/>
                    </a:lnTo>
                    <a:lnTo>
                      <a:pt x="104" y="274"/>
                    </a:lnTo>
                    <a:lnTo>
                      <a:pt x="165" y="234"/>
                    </a:lnTo>
                    <a:lnTo>
                      <a:pt x="162" y="153"/>
                    </a:lnTo>
                    <a:lnTo>
                      <a:pt x="179" y="121"/>
                    </a:lnTo>
                    <a:lnTo>
                      <a:pt x="152" y="77"/>
                    </a:lnTo>
                    <a:lnTo>
                      <a:pt x="194" y="57"/>
                    </a:lnTo>
                    <a:lnTo>
                      <a:pt x="219" y="13"/>
                    </a:lnTo>
                    <a:lnTo>
                      <a:pt x="162" y="23"/>
                    </a:lnTo>
                    <a:lnTo>
                      <a:pt x="14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9" name="Freeform 17"/>
              <p:cNvSpPr>
                <a:spLocks/>
              </p:cNvSpPr>
              <p:nvPr/>
            </p:nvSpPr>
            <p:spPr bwMode="auto">
              <a:xfrm>
                <a:off x="1421" y="2489"/>
                <a:ext cx="16" cy="25"/>
              </a:xfrm>
              <a:custGeom>
                <a:avLst/>
                <a:gdLst>
                  <a:gd name="T0" fmla="*/ 0 w 33"/>
                  <a:gd name="T1" fmla="*/ 0 h 50"/>
                  <a:gd name="T2" fmla="*/ 0 w 33"/>
                  <a:gd name="T3" fmla="*/ 1 h 50"/>
                  <a:gd name="T4" fmla="*/ 0 w 33"/>
                  <a:gd name="T5" fmla="*/ 1 h 50"/>
                  <a:gd name="T6" fmla="*/ 0 w 33"/>
                  <a:gd name="T7" fmla="*/ 1 h 50"/>
                  <a:gd name="T8" fmla="*/ 0 w 33"/>
                  <a:gd name="T9" fmla="*/ 1 h 50"/>
                  <a:gd name="T10" fmla="*/ 0 w 33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50"/>
                  <a:gd name="T20" fmla="*/ 33 w 33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50">
                    <a:moveTo>
                      <a:pt x="20" y="0"/>
                    </a:moveTo>
                    <a:lnTo>
                      <a:pt x="33" y="20"/>
                    </a:lnTo>
                    <a:lnTo>
                      <a:pt x="12" y="49"/>
                    </a:lnTo>
                    <a:lnTo>
                      <a:pt x="0" y="50"/>
                    </a:lnTo>
                    <a:lnTo>
                      <a:pt x="6" y="23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0" name="Freeform 18"/>
              <p:cNvSpPr>
                <a:spLocks/>
              </p:cNvSpPr>
              <p:nvPr/>
            </p:nvSpPr>
            <p:spPr bwMode="auto">
              <a:xfrm>
                <a:off x="1439" y="2525"/>
                <a:ext cx="26" cy="37"/>
              </a:xfrm>
              <a:custGeom>
                <a:avLst/>
                <a:gdLst>
                  <a:gd name="T0" fmla="*/ 0 w 53"/>
                  <a:gd name="T1" fmla="*/ 0 h 71"/>
                  <a:gd name="T2" fmla="*/ 0 w 53"/>
                  <a:gd name="T3" fmla="*/ 1 h 71"/>
                  <a:gd name="T4" fmla="*/ 0 w 53"/>
                  <a:gd name="T5" fmla="*/ 1 h 71"/>
                  <a:gd name="T6" fmla="*/ 0 w 53"/>
                  <a:gd name="T7" fmla="*/ 1 h 71"/>
                  <a:gd name="T8" fmla="*/ 0 w 53"/>
                  <a:gd name="T9" fmla="*/ 1 h 71"/>
                  <a:gd name="T10" fmla="*/ 0 w 53"/>
                  <a:gd name="T11" fmla="*/ 2 h 71"/>
                  <a:gd name="T12" fmla="*/ 0 w 53"/>
                  <a:gd name="T13" fmla="*/ 1 h 71"/>
                  <a:gd name="T14" fmla="*/ 0 w 53"/>
                  <a:gd name="T15" fmla="*/ 2 h 71"/>
                  <a:gd name="T16" fmla="*/ 0 w 53"/>
                  <a:gd name="T17" fmla="*/ 1 h 71"/>
                  <a:gd name="T18" fmla="*/ 0 w 53"/>
                  <a:gd name="T19" fmla="*/ 1 h 71"/>
                  <a:gd name="T20" fmla="*/ 0 w 53"/>
                  <a:gd name="T21" fmla="*/ 1 h 71"/>
                  <a:gd name="T22" fmla="*/ 0 w 53"/>
                  <a:gd name="T23" fmla="*/ 0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"/>
                  <a:gd name="T37" fmla="*/ 0 h 71"/>
                  <a:gd name="T38" fmla="*/ 53 w 53"/>
                  <a:gd name="T39" fmla="*/ 71 h 7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" h="71">
                    <a:moveTo>
                      <a:pt x="21" y="0"/>
                    </a:moveTo>
                    <a:lnTo>
                      <a:pt x="35" y="24"/>
                    </a:lnTo>
                    <a:lnTo>
                      <a:pt x="20" y="37"/>
                    </a:lnTo>
                    <a:lnTo>
                      <a:pt x="21" y="44"/>
                    </a:lnTo>
                    <a:lnTo>
                      <a:pt x="53" y="57"/>
                    </a:lnTo>
                    <a:lnTo>
                      <a:pt x="50" y="68"/>
                    </a:lnTo>
                    <a:lnTo>
                      <a:pt x="30" y="58"/>
                    </a:lnTo>
                    <a:lnTo>
                      <a:pt x="9" y="71"/>
                    </a:lnTo>
                    <a:lnTo>
                      <a:pt x="0" y="55"/>
                    </a:lnTo>
                    <a:lnTo>
                      <a:pt x="11" y="47"/>
                    </a:lnTo>
                    <a:lnTo>
                      <a:pt x="2" y="34"/>
                    </a:lnTo>
                    <a:lnTo>
                      <a:pt x="2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1" name="Freeform 19"/>
              <p:cNvSpPr>
                <a:spLocks/>
              </p:cNvSpPr>
              <p:nvPr/>
            </p:nvSpPr>
            <p:spPr bwMode="auto">
              <a:xfrm>
                <a:off x="1463" y="2566"/>
                <a:ext cx="11" cy="18"/>
              </a:xfrm>
              <a:custGeom>
                <a:avLst/>
                <a:gdLst>
                  <a:gd name="T0" fmla="*/ 1 w 22"/>
                  <a:gd name="T1" fmla="*/ 0 h 37"/>
                  <a:gd name="T2" fmla="*/ 0 w 22"/>
                  <a:gd name="T3" fmla="*/ 0 h 37"/>
                  <a:gd name="T4" fmla="*/ 1 w 22"/>
                  <a:gd name="T5" fmla="*/ 0 h 37"/>
                  <a:gd name="T6" fmla="*/ 1 w 22"/>
                  <a:gd name="T7" fmla="*/ 0 h 37"/>
                  <a:gd name="T8" fmla="*/ 1 w 22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37"/>
                  <a:gd name="T17" fmla="*/ 22 w 2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37">
                    <a:moveTo>
                      <a:pt x="10" y="0"/>
                    </a:moveTo>
                    <a:lnTo>
                      <a:pt x="0" y="16"/>
                    </a:lnTo>
                    <a:lnTo>
                      <a:pt x="18" y="37"/>
                    </a:lnTo>
                    <a:lnTo>
                      <a:pt x="22" y="31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2" name="Freeform 20"/>
              <p:cNvSpPr>
                <a:spLocks/>
              </p:cNvSpPr>
              <p:nvPr/>
            </p:nvSpPr>
            <p:spPr bwMode="auto">
              <a:xfrm>
                <a:off x="1445" y="2566"/>
                <a:ext cx="4" cy="12"/>
              </a:xfrm>
              <a:custGeom>
                <a:avLst/>
                <a:gdLst>
                  <a:gd name="T0" fmla="*/ 0 w 9"/>
                  <a:gd name="T1" fmla="*/ 0 h 24"/>
                  <a:gd name="T2" fmla="*/ 0 w 9"/>
                  <a:gd name="T3" fmla="*/ 1 h 24"/>
                  <a:gd name="T4" fmla="*/ 0 w 9"/>
                  <a:gd name="T5" fmla="*/ 1 h 24"/>
                  <a:gd name="T6" fmla="*/ 0 w 9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"/>
                  <a:gd name="T13" fmla="*/ 0 h 24"/>
                  <a:gd name="T14" fmla="*/ 9 w 9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" h="24">
                    <a:moveTo>
                      <a:pt x="9" y="0"/>
                    </a:moveTo>
                    <a:lnTo>
                      <a:pt x="8" y="24"/>
                    </a:lnTo>
                    <a:lnTo>
                      <a:pt x="0" y="14"/>
                    </a:lnTo>
                    <a:lnTo>
                      <a:pt x="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3" name="Freeform 21"/>
              <p:cNvSpPr>
                <a:spLocks/>
              </p:cNvSpPr>
              <p:nvPr/>
            </p:nvSpPr>
            <p:spPr bwMode="auto">
              <a:xfrm>
                <a:off x="1083" y="2681"/>
                <a:ext cx="25" cy="46"/>
              </a:xfrm>
              <a:custGeom>
                <a:avLst/>
                <a:gdLst>
                  <a:gd name="T0" fmla="*/ 0 w 52"/>
                  <a:gd name="T1" fmla="*/ 0 h 93"/>
                  <a:gd name="T2" fmla="*/ 0 w 52"/>
                  <a:gd name="T3" fmla="*/ 0 h 93"/>
                  <a:gd name="T4" fmla="*/ 0 w 52"/>
                  <a:gd name="T5" fmla="*/ 1 h 93"/>
                  <a:gd name="T6" fmla="*/ 0 w 52"/>
                  <a:gd name="T7" fmla="*/ 0 h 93"/>
                  <a:gd name="T8" fmla="*/ 0 w 52"/>
                  <a:gd name="T9" fmla="*/ 0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93"/>
                  <a:gd name="T17" fmla="*/ 52 w 52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93">
                    <a:moveTo>
                      <a:pt x="24" y="0"/>
                    </a:moveTo>
                    <a:lnTo>
                      <a:pt x="0" y="44"/>
                    </a:lnTo>
                    <a:lnTo>
                      <a:pt x="21" y="93"/>
                    </a:lnTo>
                    <a:lnTo>
                      <a:pt x="52" y="54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4" name="Freeform 22"/>
              <p:cNvSpPr>
                <a:spLocks/>
              </p:cNvSpPr>
              <p:nvPr/>
            </p:nvSpPr>
            <p:spPr bwMode="auto">
              <a:xfrm>
                <a:off x="473" y="2175"/>
                <a:ext cx="47" cy="72"/>
              </a:xfrm>
              <a:custGeom>
                <a:avLst/>
                <a:gdLst>
                  <a:gd name="T0" fmla="*/ 1 w 95"/>
                  <a:gd name="T1" fmla="*/ 0 h 144"/>
                  <a:gd name="T2" fmla="*/ 0 w 95"/>
                  <a:gd name="T3" fmla="*/ 0 h 144"/>
                  <a:gd name="T4" fmla="*/ 0 w 95"/>
                  <a:gd name="T5" fmla="*/ 1 h 144"/>
                  <a:gd name="T6" fmla="*/ 0 w 95"/>
                  <a:gd name="T7" fmla="*/ 1 h 144"/>
                  <a:gd name="T8" fmla="*/ 0 w 95"/>
                  <a:gd name="T9" fmla="*/ 1 h 144"/>
                  <a:gd name="T10" fmla="*/ 0 w 95"/>
                  <a:gd name="T11" fmla="*/ 2 h 144"/>
                  <a:gd name="T12" fmla="*/ 0 w 95"/>
                  <a:gd name="T13" fmla="*/ 2 h 144"/>
                  <a:gd name="T14" fmla="*/ 0 w 95"/>
                  <a:gd name="T15" fmla="*/ 2 h 144"/>
                  <a:gd name="T16" fmla="*/ 0 w 95"/>
                  <a:gd name="T17" fmla="*/ 2 h 144"/>
                  <a:gd name="T18" fmla="*/ 0 w 95"/>
                  <a:gd name="T19" fmla="*/ 2 h 144"/>
                  <a:gd name="T20" fmla="*/ 0 w 95"/>
                  <a:gd name="T21" fmla="*/ 3 h 144"/>
                  <a:gd name="T22" fmla="*/ 1 w 95"/>
                  <a:gd name="T23" fmla="*/ 3 h 144"/>
                  <a:gd name="T24" fmla="*/ 1 w 95"/>
                  <a:gd name="T25" fmla="*/ 2 h 144"/>
                  <a:gd name="T26" fmla="*/ 1 w 95"/>
                  <a:gd name="T27" fmla="*/ 2 h 144"/>
                  <a:gd name="T28" fmla="*/ 1 w 95"/>
                  <a:gd name="T29" fmla="*/ 1 h 144"/>
                  <a:gd name="T30" fmla="*/ 1 w 95"/>
                  <a:gd name="T31" fmla="*/ 1 h 144"/>
                  <a:gd name="T32" fmla="*/ 0 w 95"/>
                  <a:gd name="T33" fmla="*/ 1 h 144"/>
                  <a:gd name="T34" fmla="*/ 1 w 95"/>
                  <a:gd name="T35" fmla="*/ 0 h 14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5"/>
                  <a:gd name="T55" fmla="*/ 0 h 144"/>
                  <a:gd name="T56" fmla="*/ 95 w 95"/>
                  <a:gd name="T57" fmla="*/ 144 h 14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5" h="144">
                    <a:moveTo>
                      <a:pt x="76" y="0"/>
                    </a:moveTo>
                    <a:lnTo>
                      <a:pt x="56" y="0"/>
                    </a:lnTo>
                    <a:lnTo>
                      <a:pt x="44" y="10"/>
                    </a:lnTo>
                    <a:lnTo>
                      <a:pt x="34" y="20"/>
                    </a:lnTo>
                    <a:lnTo>
                      <a:pt x="34" y="61"/>
                    </a:lnTo>
                    <a:lnTo>
                      <a:pt x="47" y="68"/>
                    </a:lnTo>
                    <a:lnTo>
                      <a:pt x="47" y="87"/>
                    </a:lnTo>
                    <a:lnTo>
                      <a:pt x="37" y="88"/>
                    </a:lnTo>
                    <a:lnTo>
                      <a:pt x="25" y="103"/>
                    </a:lnTo>
                    <a:lnTo>
                      <a:pt x="25" y="121"/>
                    </a:lnTo>
                    <a:lnTo>
                      <a:pt x="0" y="144"/>
                    </a:lnTo>
                    <a:lnTo>
                      <a:pt x="71" y="144"/>
                    </a:lnTo>
                    <a:lnTo>
                      <a:pt x="95" y="117"/>
                    </a:lnTo>
                    <a:lnTo>
                      <a:pt x="71" y="95"/>
                    </a:lnTo>
                    <a:lnTo>
                      <a:pt x="71" y="31"/>
                    </a:lnTo>
                    <a:lnTo>
                      <a:pt x="85" y="19"/>
                    </a:lnTo>
                    <a:lnTo>
                      <a:pt x="62" y="19"/>
                    </a:lnTo>
                    <a:lnTo>
                      <a:pt x="7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5" name="Freeform 23"/>
              <p:cNvSpPr>
                <a:spLocks/>
              </p:cNvSpPr>
              <p:nvPr/>
            </p:nvSpPr>
            <p:spPr bwMode="auto">
              <a:xfrm>
                <a:off x="457" y="2196"/>
                <a:ext cx="28" cy="30"/>
              </a:xfrm>
              <a:custGeom>
                <a:avLst/>
                <a:gdLst>
                  <a:gd name="T0" fmla="*/ 0 w 59"/>
                  <a:gd name="T1" fmla="*/ 1 h 58"/>
                  <a:gd name="T2" fmla="*/ 0 w 59"/>
                  <a:gd name="T3" fmla="*/ 0 h 58"/>
                  <a:gd name="T4" fmla="*/ 0 w 59"/>
                  <a:gd name="T5" fmla="*/ 1 h 58"/>
                  <a:gd name="T6" fmla="*/ 0 w 59"/>
                  <a:gd name="T7" fmla="*/ 1 h 58"/>
                  <a:gd name="T8" fmla="*/ 0 w 59"/>
                  <a:gd name="T9" fmla="*/ 1 h 58"/>
                  <a:gd name="T10" fmla="*/ 0 w 59"/>
                  <a:gd name="T11" fmla="*/ 1 h 58"/>
                  <a:gd name="T12" fmla="*/ 0 w 59"/>
                  <a:gd name="T13" fmla="*/ 1 h 58"/>
                  <a:gd name="T14" fmla="*/ 0 w 59"/>
                  <a:gd name="T15" fmla="*/ 1 h 58"/>
                  <a:gd name="T16" fmla="*/ 0 w 59"/>
                  <a:gd name="T17" fmla="*/ 1 h 58"/>
                  <a:gd name="T18" fmla="*/ 0 w 59"/>
                  <a:gd name="T19" fmla="*/ 1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58"/>
                  <a:gd name="T32" fmla="*/ 59 w 59"/>
                  <a:gd name="T33" fmla="*/ 58 h 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58">
                    <a:moveTo>
                      <a:pt x="58" y="1"/>
                    </a:moveTo>
                    <a:lnTo>
                      <a:pt x="42" y="0"/>
                    </a:lnTo>
                    <a:lnTo>
                      <a:pt x="24" y="18"/>
                    </a:lnTo>
                    <a:lnTo>
                      <a:pt x="2" y="41"/>
                    </a:lnTo>
                    <a:lnTo>
                      <a:pt x="0" y="58"/>
                    </a:lnTo>
                    <a:lnTo>
                      <a:pt x="35" y="58"/>
                    </a:lnTo>
                    <a:lnTo>
                      <a:pt x="51" y="44"/>
                    </a:lnTo>
                    <a:lnTo>
                      <a:pt x="48" y="20"/>
                    </a:lnTo>
                    <a:lnTo>
                      <a:pt x="59" y="18"/>
                    </a:lnTo>
                    <a:lnTo>
                      <a:pt x="58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6" name="Freeform 24"/>
              <p:cNvSpPr>
                <a:spLocks/>
              </p:cNvSpPr>
              <p:nvPr/>
            </p:nvSpPr>
            <p:spPr bwMode="auto">
              <a:xfrm>
                <a:off x="743" y="2787"/>
                <a:ext cx="34" cy="112"/>
              </a:xfrm>
              <a:custGeom>
                <a:avLst/>
                <a:gdLst>
                  <a:gd name="T0" fmla="*/ 1 w 68"/>
                  <a:gd name="T1" fmla="*/ 0 h 223"/>
                  <a:gd name="T2" fmla="*/ 1 w 68"/>
                  <a:gd name="T3" fmla="*/ 1 h 223"/>
                  <a:gd name="T4" fmla="*/ 0 w 68"/>
                  <a:gd name="T5" fmla="*/ 2 h 223"/>
                  <a:gd name="T6" fmla="*/ 1 w 68"/>
                  <a:gd name="T7" fmla="*/ 2 h 223"/>
                  <a:gd name="T8" fmla="*/ 1 w 68"/>
                  <a:gd name="T9" fmla="*/ 3 h 223"/>
                  <a:gd name="T10" fmla="*/ 0 w 68"/>
                  <a:gd name="T11" fmla="*/ 3 h 223"/>
                  <a:gd name="T12" fmla="*/ 1 w 68"/>
                  <a:gd name="T13" fmla="*/ 4 h 223"/>
                  <a:gd name="T14" fmla="*/ 1 w 68"/>
                  <a:gd name="T15" fmla="*/ 4 h 223"/>
                  <a:gd name="T16" fmla="*/ 1 w 68"/>
                  <a:gd name="T17" fmla="*/ 2 h 223"/>
                  <a:gd name="T18" fmla="*/ 2 w 68"/>
                  <a:gd name="T19" fmla="*/ 2 h 223"/>
                  <a:gd name="T20" fmla="*/ 1 w 68"/>
                  <a:gd name="T21" fmla="*/ 0 h 2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223"/>
                  <a:gd name="T35" fmla="*/ 68 w 68"/>
                  <a:gd name="T36" fmla="*/ 223 h 2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223">
                    <a:moveTo>
                      <a:pt x="51" y="0"/>
                    </a:moveTo>
                    <a:lnTo>
                      <a:pt x="36" y="56"/>
                    </a:lnTo>
                    <a:lnTo>
                      <a:pt x="0" y="76"/>
                    </a:lnTo>
                    <a:lnTo>
                      <a:pt x="10" y="107"/>
                    </a:lnTo>
                    <a:lnTo>
                      <a:pt x="13" y="133"/>
                    </a:lnTo>
                    <a:lnTo>
                      <a:pt x="0" y="164"/>
                    </a:lnTo>
                    <a:lnTo>
                      <a:pt x="3" y="223"/>
                    </a:lnTo>
                    <a:lnTo>
                      <a:pt x="50" y="198"/>
                    </a:lnTo>
                    <a:lnTo>
                      <a:pt x="60" y="127"/>
                    </a:lnTo>
                    <a:lnTo>
                      <a:pt x="68" y="86"/>
                    </a:lnTo>
                    <a:lnTo>
                      <a:pt x="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7" name="Freeform 25"/>
              <p:cNvSpPr>
                <a:spLocks/>
              </p:cNvSpPr>
              <p:nvPr/>
            </p:nvSpPr>
            <p:spPr bwMode="auto">
              <a:xfrm>
                <a:off x="535" y="2328"/>
                <a:ext cx="5" cy="10"/>
              </a:xfrm>
              <a:custGeom>
                <a:avLst/>
                <a:gdLst>
                  <a:gd name="T0" fmla="*/ 0 w 11"/>
                  <a:gd name="T1" fmla="*/ 1 h 20"/>
                  <a:gd name="T2" fmla="*/ 0 w 11"/>
                  <a:gd name="T3" fmla="*/ 1 h 20"/>
                  <a:gd name="T4" fmla="*/ 0 w 11"/>
                  <a:gd name="T5" fmla="*/ 1 h 20"/>
                  <a:gd name="T6" fmla="*/ 0 w 11"/>
                  <a:gd name="T7" fmla="*/ 0 h 20"/>
                  <a:gd name="T8" fmla="*/ 0 w 11"/>
                  <a:gd name="T9" fmla="*/ 1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20"/>
                  <a:gd name="T17" fmla="*/ 11 w 11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20">
                    <a:moveTo>
                      <a:pt x="0" y="1"/>
                    </a:moveTo>
                    <a:lnTo>
                      <a:pt x="0" y="20"/>
                    </a:lnTo>
                    <a:lnTo>
                      <a:pt x="11" y="10"/>
                    </a:lnTo>
                    <a:lnTo>
                      <a:pt x="11" y="0"/>
                    </a:lnTo>
                    <a:lnTo>
                      <a:pt x="0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8" name="Freeform 26"/>
              <p:cNvSpPr>
                <a:spLocks/>
              </p:cNvSpPr>
              <p:nvPr/>
            </p:nvSpPr>
            <p:spPr bwMode="auto">
              <a:xfrm>
                <a:off x="534" y="2341"/>
                <a:ext cx="7" cy="22"/>
              </a:xfrm>
              <a:custGeom>
                <a:avLst/>
                <a:gdLst>
                  <a:gd name="T0" fmla="*/ 1 w 13"/>
                  <a:gd name="T1" fmla="*/ 0 h 42"/>
                  <a:gd name="T2" fmla="*/ 0 w 13"/>
                  <a:gd name="T3" fmla="*/ 1 h 42"/>
                  <a:gd name="T4" fmla="*/ 0 w 13"/>
                  <a:gd name="T5" fmla="*/ 1 h 42"/>
                  <a:gd name="T6" fmla="*/ 1 w 13"/>
                  <a:gd name="T7" fmla="*/ 1 h 42"/>
                  <a:gd name="T8" fmla="*/ 1 w 1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42"/>
                  <a:gd name="T17" fmla="*/ 13 w 13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42">
                    <a:moveTo>
                      <a:pt x="12" y="0"/>
                    </a:moveTo>
                    <a:lnTo>
                      <a:pt x="0" y="17"/>
                    </a:lnTo>
                    <a:lnTo>
                      <a:pt x="0" y="42"/>
                    </a:lnTo>
                    <a:lnTo>
                      <a:pt x="13" y="4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9" name="Freeform 27"/>
              <p:cNvSpPr>
                <a:spLocks/>
              </p:cNvSpPr>
              <p:nvPr/>
            </p:nvSpPr>
            <p:spPr bwMode="auto">
              <a:xfrm>
                <a:off x="559" y="2375"/>
                <a:ext cx="15" cy="13"/>
              </a:xfrm>
              <a:custGeom>
                <a:avLst/>
                <a:gdLst>
                  <a:gd name="T0" fmla="*/ 0 w 31"/>
                  <a:gd name="T1" fmla="*/ 0 h 27"/>
                  <a:gd name="T2" fmla="*/ 0 w 31"/>
                  <a:gd name="T3" fmla="*/ 0 h 27"/>
                  <a:gd name="T4" fmla="*/ 0 w 31"/>
                  <a:gd name="T5" fmla="*/ 0 h 27"/>
                  <a:gd name="T6" fmla="*/ 0 w 31"/>
                  <a:gd name="T7" fmla="*/ 0 h 2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7"/>
                  <a:gd name="T14" fmla="*/ 31 w 31"/>
                  <a:gd name="T15" fmla="*/ 27 h 2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7">
                    <a:moveTo>
                      <a:pt x="0" y="0"/>
                    </a:moveTo>
                    <a:lnTo>
                      <a:pt x="29" y="0"/>
                    </a:lnTo>
                    <a:lnTo>
                      <a:pt x="31" y="2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10" name="Freeform 28"/>
              <p:cNvSpPr>
                <a:spLocks/>
              </p:cNvSpPr>
              <p:nvPr/>
            </p:nvSpPr>
            <p:spPr bwMode="auto">
              <a:xfrm>
                <a:off x="426" y="1918"/>
                <a:ext cx="1290" cy="809"/>
              </a:xfrm>
              <a:custGeom>
                <a:avLst/>
                <a:gdLst>
                  <a:gd name="T0" fmla="*/ 18 w 2620"/>
                  <a:gd name="T1" fmla="*/ 1 h 1603"/>
                  <a:gd name="T2" fmla="*/ 25 w 2620"/>
                  <a:gd name="T3" fmla="*/ 1 h 1603"/>
                  <a:gd name="T4" fmla="*/ 30 w 2620"/>
                  <a:gd name="T5" fmla="*/ 3 h 1603"/>
                  <a:gd name="T6" fmla="*/ 34 w 2620"/>
                  <a:gd name="T7" fmla="*/ 4 h 1603"/>
                  <a:gd name="T8" fmla="*/ 37 w 2620"/>
                  <a:gd name="T9" fmla="*/ 6 h 1603"/>
                  <a:gd name="T10" fmla="*/ 34 w 2620"/>
                  <a:gd name="T11" fmla="*/ 8 h 1603"/>
                  <a:gd name="T12" fmla="*/ 33 w 2620"/>
                  <a:gd name="T13" fmla="*/ 10 h 1603"/>
                  <a:gd name="T14" fmla="*/ 32 w 2620"/>
                  <a:gd name="T15" fmla="*/ 8 h 1603"/>
                  <a:gd name="T16" fmla="*/ 31 w 2620"/>
                  <a:gd name="T17" fmla="*/ 10 h 1603"/>
                  <a:gd name="T18" fmla="*/ 31 w 2620"/>
                  <a:gd name="T19" fmla="*/ 13 h 1603"/>
                  <a:gd name="T20" fmla="*/ 31 w 2620"/>
                  <a:gd name="T21" fmla="*/ 14 h 1603"/>
                  <a:gd name="T22" fmla="*/ 30 w 2620"/>
                  <a:gd name="T23" fmla="*/ 14 h 1603"/>
                  <a:gd name="T24" fmla="*/ 30 w 2620"/>
                  <a:gd name="T25" fmla="*/ 17 h 1603"/>
                  <a:gd name="T26" fmla="*/ 27 w 2620"/>
                  <a:gd name="T27" fmla="*/ 20 h 1603"/>
                  <a:gd name="T28" fmla="*/ 25 w 2620"/>
                  <a:gd name="T29" fmla="*/ 24 h 1603"/>
                  <a:gd name="T30" fmla="*/ 26 w 2620"/>
                  <a:gd name="T31" fmla="*/ 26 h 1603"/>
                  <a:gd name="T32" fmla="*/ 21 w 2620"/>
                  <a:gd name="T33" fmla="*/ 20 h 1603"/>
                  <a:gd name="T34" fmla="*/ 18 w 2620"/>
                  <a:gd name="T35" fmla="*/ 25 h 1603"/>
                  <a:gd name="T36" fmla="*/ 15 w 2620"/>
                  <a:gd name="T37" fmla="*/ 21 h 1603"/>
                  <a:gd name="T38" fmla="*/ 10 w 2620"/>
                  <a:gd name="T39" fmla="*/ 18 h 1603"/>
                  <a:gd name="T40" fmla="*/ 12 w 2620"/>
                  <a:gd name="T41" fmla="*/ 20 h 1603"/>
                  <a:gd name="T42" fmla="*/ 9 w 2620"/>
                  <a:gd name="T43" fmla="*/ 21 h 1603"/>
                  <a:gd name="T44" fmla="*/ 7 w 2620"/>
                  <a:gd name="T45" fmla="*/ 17 h 1603"/>
                  <a:gd name="T46" fmla="*/ 8 w 2620"/>
                  <a:gd name="T47" fmla="*/ 15 h 1603"/>
                  <a:gd name="T48" fmla="*/ 6 w 2620"/>
                  <a:gd name="T49" fmla="*/ 14 h 1603"/>
                  <a:gd name="T50" fmla="*/ 7 w 2620"/>
                  <a:gd name="T51" fmla="*/ 14 h 1603"/>
                  <a:gd name="T52" fmla="*/ 8 w 2620"/>
                  <a:gd name="T53" fmla="*/ 13 h 1603"/>
                  <a:gd name="T54" fmla="*/ 8 w 2620"/>
                  <a:gd name="T55" fmla="*/ 13 h 1603"/>
                  <a:gd name="T56" fmla="*/ 7 w 2620"/>
                  <a:gd name="T57" fmla="*/ 13 h 1603"/>
                  <a:gd name="T58" fmla="*/ 6 w 2620"/>
                  <a:gd name="T59" fmla="*/ 13 h 1603"/>
                  <a:gd name="T60" fmla="*/ 6 w 2620"/>
                  <a:gd name="T61" fmla="*/ 14 h 1603"/>
                  <a:gd name="T62" fmla="*/ 6 w 2620"/>
                  <a:gd name="T63" fmla="*/ 15 h 1603"/>
                  <a:gd name="T64" fmla="*/ 5 w 2620"/>
                  <a:gd name="T65" fmla="*/ 15 h 1603"/>
                  <a:gd name="T66" fmla="*/ 4 w 2620"/>
                  <a:gd name="T67" fmla="*/ 13 h 1603"/>
                  <a:gd name="T68" fmla="*/ 5 w 2620"/>
                  <a:gd name="T69" fmla="*/ 15 h 1603"/>
                  <a:gd name="T70" fmla="*/ 4 w 2620"/>
                  <a:gd name="T71" fmla="*/ 15 h 1603"/>
                  <a:gd name="T72" fmla="*/ 3 w 2620"/>
                  <a:gd name="T73" fmla="*/ 13 h 1603"/>
                  <a:gd name="T74" fmla="*/ 2 w 2620"/>
                  <a:gd name="T75" fmla="*/ 13 h 1603"/>
                  <a:gd name="T76" fmla="*/ 0 w 2620"/>
                  <a:gd name="T77" fmla="*/ 13 h 1603"/>
                  <a:gd name="T78" fmla="*/ 1 w 2620"/>
                  <a:gd name="T79" fmla="*/ 13 h 1603"/>
                  <a:gd name="T80" fmla="*/ 2 w 2620"/>
                  <a:gd name="T81" fmla="*/ 11 h 1603"/>
                  <a:gd name="T82" fmla="*/ 3 w 2620"/>
                  <a:gd name="T83" fmla="*/ 10 h 1603"/>
                  <a:gd name="T84" fmla="*/ 4 w 2620"/>
                  <a:gd name="T85" fmla="*/ 10 h 1603"/>
                  <a:gd name="T86" fmla="*/ 4 w 2620"/>
                  <a:gd name="T87" fmla="*/ 10 h 1603"/>
                  <a:gd name="T88" fmla="*/ 5 w 2620"/>
                  <a:gd name="T89" fmla="*/ 10 h 1603"/>
                  <a:gd name="T90" fmla="*/ 6 w 2620"/>
                  <a:gd name="T91" fmla="*/ 9 h 1603"/>
                  <a:gd name="T92" fmla="*/ 5 w 2620"/>
                  <a:gd name="T93" fmla="*/ 8 h 1603"/>
                  <a:gd name="T94" fmla="*/ 5 w 2620"/>
                  <a:gd name="T95" fmla="*/ 7 h 1603"/>
                  <a:gd name="T96" fmla="*/ 5 w 2620"/>
                  <a:gd name="T97" fmla="*/ 9 h 1603"/>
                  <a:gd name="T98" fmla="*/ 4 w 2620"/>
                  <a:gd name="T99" fmla="*/ 10 h 1603"/>
                  <a:gd name="T100" fmla="*/ 3 w 2620"/>
                  <a:gd name="T101" fmla="*/ 9 h 1603"/>
                  <a:gd name="T102" fmla="*/ 5 w 2620"/>
                  <a:gd name="T103" fmla="*/ 6 h 1603"/>
                  <a:gd name="T104" fmla="*/ 8 w 2620"/>
                  <a:gd name="T105" fmla="*/ 6 h 1603"/>
                  <a:gd name="T106" fmla="*/ 9 w 2620"/>
                  <a:gd name="T107" fmla="*/ 7 h 1603"/>
                  <a:gd name="T108" fmla="*/ 12 w 2620"/>
                  <a:gd name="T109" fmla="*/ 4 h 1603"/>
                  <a:gd name="T110" fmla="*/ 10 w 2620"/>
                  <a:gd name="T111" fmla="*/ 6 h 160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620"/>
                  <a:gd name="T169" fmla="*/ 0 h 1603"/>
                  <a:gd name="T170" fmla="*/ 2620 w 2620"/>
                  <a:gd name="T171" fmla="*/ 1603 h 160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620" h="1603">
                    <a:moveTo>
                      <a:pt x="901" y="280"/>
                    </a:moveTo>
                    <a:lnTo>
                      <a:pt x="1040" y="216"/>
                    </a:lnTo>
                    <a:lnTo>
                      <a:pt x="1247" y="132"/>
                    </a:lnTo>
                    <a:lnTo>
                      <a:pt x="1242" y="35"/>
                    </a:lnTo>
                    <a:lnTo>
                      <a:pt x="1409" y="16"/>
                    </a:lnTo>
                    <a:lnTo>
                      <a:pt x="1505" y="60"/>
                    </a:lnTo>
                    <a:lnTo>
                      <a:pt x="1696" y="0"/>
                    </a:lnTo>
                    <a:lnTo>
                      <a:pt x="1743" y="16"/>
                    </a:lnTo>
                    <a:lnTo>
                      <a:pt x="1779" y="35"/>
                    </a:lnTo>
                    <a:lnTo>
                      <a:pt x="1863" y="119"/>
                    </a:lnTo>
                    <a:lnTo>
                      <a:pt x="1910" y="172"/>
                    </a:lnTo>
                    <a:lnTo>
                      <a:pt x="2059" y="154"/>
                    </a:lnTo>
                    <a:lnTo>
                      <a:pt x="2093" y="151"/>
                    </a:lnTo>
                    <a:lnTo>
                      <a:pt x="2185" y="198"/>
                    </a:lnTo>
                    <a:lnTo>
                      <a:pt x="2289" y="195"/>
                    </a:lnTo>
                    <a:lnTo>
                      <a:pt x="2439" y="192"/>
                    </a:lnTo>
                    <a:lnTo>
                      <a:pt x="2594" y="230"/>
                    </a:lnTo>
                    <a:lnTo>
                      <a:pt x="2620" y="246"/>
                    </a:lnTo>
                    <a:lnTo>
                      <a:pt x="2620" y="280"/>
                    </a:lnTo>
                    <a:lnTo>
                      <a:pt x="2609" y="324"/>
                    </a:lnTo>
                    <a:lnTo>
                      <a:pt x="2511" y="359"/>
                    </a:lnTo>
                    <a:lnTo>
                      <a:pt x="2450" y="384"/>
                    </a:lnTo>
                    <a:lnTo>
                      <a:pt x="2469" y="430"/>
                    </a:lnTo>
                    <a:lnTo>
                      <a:pt x="2403" y="458"/>
                    </a:lnTo>
                    <a:lnTo>
                      <a:pt x="2397" y="521"/>
                    </a:lnTo>
                    <a:lnTo>
                      <a:pt x="2403" y="556"/>
                    </a:lnTo>
                    <a:lnTo>
                      <a:pt x="2335" y="638"/>
                    </a:lnTo>
                    <a:lnTo>
                      <a:pt x="2314" y="585"/>
                    </a:lnTo>
                    <a:lnTo>
                      <a:pt x="2314" y="559"/>
                    </a:lnTo>
                    <a:lnTo>
                      <a:pt x="2346" y="508"/>
                    </a:lnTo>
                    <a:lnTo>
                      <a:pt x="2340" y="388"/>
                    </a:lnTo>
                    <a:lnTo>
                      <a:pt x="2274" y="458"/>
                    </a:lnTo>
                    <a:lnTo>
                      <a:pt x="2220" y="492"/>
                    </a:lnTo>
                    <a:lnTo>
                      <a:pt x="2185" y="438"/>
                    </a:lnTo>
                    <a:lnTo>
                      <a:pt x="2152" y="508"/>
                    </a:lnTo>
                    <a:lnTo>
                      <a:pt x="2143" y="571"/>
                    </a:lnTo>
                    <a:lnTo>
                      <a:pt x="2179" y="571"/>
                    </a:lnTo>
                    <a:lnTo>
                      <a:pt x="2173" y="639"/>
                    </a:lnTo>
                    <a:lnTo>
                      <a:pt x="2143" y="733"/>
                    </a:lnTo>
                    <a:lnTo>
                      <a:pt x="2122" y="761"/>
                    </a:lnTo>
                    <a:lnTo>
                      <a:pt x="2092" y="791"/>
                    </a:lnTo>
                    <a:lnTo>
                      <a:pt x="2075" y="811"/>
                    </a:lnTo>
                    <a:lnTo>
                      <a:pt x="2105" y="845"/>
                    </a:lnTo>
                    <a:lnTo>
                      <a:pt x="2116" y="864"/>
                    </a:lnTo>
                    <a:lnTo>
                      <a:pt x="2101" y="904"/>
                    </a:lnTo>
                    <a:lnTo>
                      <a:pt x="2083" y="918"/>
                    </a:lnTo>
                    <a:lnTo>
                      <a:pt x="2080" y="891"/>
                    </a:lnTo>
                    <a:lnTo>
                      <a:pt x="2075" y="863"/>
                    </a:lnTo>
                    <a:lnTo>
                      <a:pt x="2042" y="837"/>
                    </a:lnTo>
                    <a:lnTo>
                      <a:pt x="1985" y="864"/>
                    </a:lnTo>
                    <a:lnTo>
                      <a:pt x="2039" y="978"/>
                    </a:lnTo>
                    <a:lnTo>
                      <a:pt x="2050" y="1022"/>
                    </a:lnTo>
                    <a:lnTo>
                      <a:pt x="2039" y="1085"/>
                    </a:lnTo>
                    <a:lnTo>
                      <a:pt x="1987" y="1189"/>
                    </a:lnTo>
                    <a:lnTo>
                      <a:pt x="1895" y="1223"/>
                    </a:lnTo>
                    <a:lnTo>
                      <a:pt x="1872" y="1227"/>
                    </a:lnTo>
                    <a:lnTo>
                      <a:pt x="1799" y="1223"/>
                    </a:lnTo>
                    <a:lnTo>
                      <a:pt x="1838" y="1282"/>
                    </a:lnTo>
                    <a:lnTo>
                      <a:pt x="1845" y="1372"/>
                    </a:lnTo>
                    <a:lnTo>
                      <a:pt x="1780" y="1476"/>
                    </a:lnTo>
                    <a:lnTo>
                      <a:pt x="1708" y="1416"/>
                    </a:lnTo>
                    <a:lnTo>
                      <a:pt x="1696" y="1476"/>
                    </a:lnTo>
                    <a:lnTo>
                      <a:pt x="1752" y="1529"/>
                    </a:lnTo>
                    <a:lnTo>
                      <a:pt x="1797" y="1603"/>
                    </a:lnTo>
                    <a:lnTo>
                      <a:pt x="1719" y="1559"/>
                    </a:lnTo>
                    <a:lnTo>
                      <a:pt x="1630" y="1304"/>
                    </a:lnTo>
                    <a:lnTo>
                      <a:pt x="1511" y="1237"/>
                    </a:lnTo>
                    <a:lnTo>
                      <a:pt x="1439" y="1243"/>
                    </a:lnTo>
                    <a:lnTo>
                      <a:pt x="1329" y="1388"/>
                    </a:lnTo>
                    <a:lnTo>
                      <a:pt x="1341" y="1445"/>
                    </a:lnTo>
                    <a:lnTo>
                      <a:pt x="1308" y="1542"/>
                    </a:lnTo>
                    <a:lnTo>
                      <a:pt x="1271" y="1543"/>
                    </a:lnTo>
                    <a:lnTo>
                      <a:pt x="1149" y="1329"/>
                    </a:lnTo>
                    <a:lnTo>
                      <a:pt x="1146" y="1238"/>
                    </a:lnTo>
                    <a:lnTo>
                      <a:pt x="1123" y="1271"/>
                    </a:lnTo>
                    <a:lnTo>
                      <a:pt x="1045" y="1271"/>
                    </a:lnTo>
                    <a:lnTo>
                      <a:pt x="1083" y="1211"/>
                    </a:lnTo>
                    <a:lnTo>
                      <a:pt x="967" y="1144"/>
                    </a:lnTo>
                    <a:lnTo>
                      <a:pt x="843" y="1139"/>
                    </a:lnTo>
                    <a:lnTo>
                      <a:pt x="726" y="1069"/>
                    </a:lnTo>
                    <a:lnTo>
                      <a:pt x="720" y="1140"/>
                    </a:lnTo>
                    <a:lnTo>
                      <a:pt x="768" y="1171"/>
                    </a:lnTo>
                    <a:lnTo>
                      <a:pt x="816" y="1204"/>
                    </a:lnTo>
                    <a:lnTo>
                      <a:pt x="851" y="1203"/>
                    </a:lnTo>
                    <a:lnTo>
                      <a:pt x="753" y="1291"/>
                    </a:lnTo>
                    <a:lnTo>
                      <a:pt x="699" y="1305"/>
                    </a:lnTo>
                    <a:lnTo>
                      <a:pt x="657" y="1315"/>
                    </a:lnTo>
                    <a:lnTo>
                      <a:pt x="657" y="1261"/>
                    </a:lnTo>
                    <a:lnTo>
                      <a:pt x="586" y="1167"/>
                    </a:lnTo>
                    <a:lnTo>
                      <a:pt x="531" y="1100"/>
                    </a:lnTo>
                    <a:lnTo>
                      <a:pt x="505" y="1060"/>
                    </a:lnTo>
                    <a:lnTo>
                      <a:pt x="498" y="1046"/>
                    </a:lnTo>
                    <a:lnTo>
                      <a:pt x="496" y="1032"/>
                    </a:lnTo>
                    <a:lnTo>
                      <a:pt x="540" y="1001"/>
                    </a:lnTo>
                    <a:lnTo>
                      <a:pt x="576" y="975"/>
                    </a:lnTo>
                    <a:lnTo>
                      <a:pt x="565" y="901"/>
                    </a:lnTo>
                    <a:lnTo>
                      <a:pt x="541" y="928"/>
                    </a:lnTo>
                    <a:lnTo>
                      <a:pt x="476" y="928"/>
                    </a:lnTo>
                    <a:lnTo>
                      <a:pt x="446" y="898"/>
                    </a:lnTo>
                    <a:lnTo>
                      <a:pt x="446" y="864"/>
                    </a:lnTo>
                    <a:lnTo>
                      <a:pt x="464" y="864"/>
                    </a:lnTo>
                    <a:lnTo>
                      <a:pt x="479" y="848"/>
                    </a:lnTo>
                    <a:lnTo>
                      <a:pt x="496" y="848"/>
                    </a:lnTo>
                    <a:lnTo>
                      <a:pt x="522" y="821"/>
                    </a:lnTo>
                    <a:lnTo>
                      <a:pt x="564" y="821"/>
                    </a:lnTo>
                    <a:lnTo>
                      <a:pt x="601" y="803"/>
                    </a:lnTo>
                    <a:lnTo>
                      <a:pt x="564" y="766"/>
                    </a:lnTo>
                    <a:lnTo>
                      <a:pt x="558" y="766"/>
                    </a:lnTo>
                    <a:lnTo>
                      <a:pt x="558" y="713"/>
                    </a:lnTo>
                    <a:lnTo>
                      <a:pt x="531" y="747"/>
                    </a:lnTo>
                    <a:lnTo>
                      <a:pt x="540" y="757"/>
                    </a:lnTo>
                    <a:lnTo>
                      <a:pt x="549" y="757"/>
                    </a:lnTo>
                    <a:lnTo>
                      <a:pt x="547" y="763"/>
                    </a:lnTo>
                    <a:lnTo>
                      <a:pt x="535" y="764"/>
                    </a:lnTo>
                    <a:lnTo>
                      <a:pt x="520" y="779"/>
                    </a:lnTo>
                    <a:lnTo>
                      <a:pt x="507" y="761"/>
                    </a:lnTo>
                    <a:lnTo>
                      <a:pt x="514" y="751"/>
                    </a:lnTo>
                    <a:lnTo>
                      <a:pt x="495" y="750"/>
                    </a:lnTo>
                    <a:lnTo>
                      <a:pt x="484" y="744"/>
                    </a:lnTo>
                    <a:lnTo>
                      <a:pt x="463" y="766"/>
                    </a:lnTo>
                    <a:lnTo>
                      <a:pt x="464" y="808"/>
                    </a:lnTo>
                    <a:lnTo>
                      <a:pt x="454" y="821"/>
                    </a:lnTo>
                    <a:lnTo>
                      <a:pt x="473" y="850"/>
                    </a:lnTo>
                    <a:lnTo>
                      <a:pt x="458" y="850"/>
                    </a:lnTo>
                    <a:lnTo>
                      <a:pt x="446" y="858"/>
                    </a:lnTo>
                    <a:lnTo>
                      <a:pt x="424" y="858"/>
                    </a:lnTo>
                    <a:lnTo>
                      <a:pt x="404" y="880"/>
                    </a:lnTo>
                    <a:lnTo>
                      <a:pt x="422" y="901"/>
                    </a:lnTo>
                    <a:lnTo>
                      <a:pt x="397" y="929"/>
                    </a:lnTo>
                    <a:lnTo>
                      <a:pt x="373" y="911"/>
                    </a:lnTo>
                    <a:lnTo>
                      <a:pt x="380" y="902"/>
                    </a:lnTo>
                    <a:lnTo>
                      <a:pt x="358" y="874"/>
                    </a:lnTo>
                    <a:lnTo>
                      <a:pt x="358" y="853"/>
                    </a:lnTo>
                    <a:lnTo>
                      <a:pt x="335" y="826"/>
                    </a:lnTo>
                    <a:lnTo>
                      <a:pt x="293" y="783"/>
                    </a:lnTo>
                    <a:lnTo>
                      <a:pt x="291" y="770"/>
                    </a:lnTo>
                    <a:lnTo>
                      <a:pt x="273" y="770"/>
                    </a:lnTo>
                    <a:lnTo>
                      <a:pt x="273" y="793"/>
                    </a:lnTo>
                    <a:lnTo>
                      <a:pt x="307" y="834"/>
                    </a:lnTo>
                    <a:lnTo>
                      <a:pt x="338" y="872"/>
                    </a:lnTo>
                    <a:lnTo>
                      <a:pt x="332" y="877"/>
                    </a:lnTo>
                    <a:lnTo>
                      <a:pt x="323" y="867"/>
                    </a:lnTo>
                    <a:lnTo>
                      <a:pt x="314" y="875"/>
                    </a:lnTo>
                    <a:lnTo>
                      <a:pt x="323" y="888"/>
                    </a:lnTo>
                    <a:lnTo>
                      <a:pt x="310" y="904"/>
                    </a:lnTo>
                    <a:lnTo>
                      <a:pt x="310" y="878"/>
                    </a:lnTo>
                    <a:lnTo>
                      <a:pt x="276" y="844"/>
                    </a:lnTo>
                    <a:lnTo>
                      <a:pt x="246" y="814"/>
                    </a:lnTo>
                    <a:lnTo>
                      <a:pt x="249" y="798"/>
                    </a:lnTo>
                    <a:lnTo>
                      <a:pt x="233" y="783"/>
                    </a:lnTo>
                    <a:lnTo>
                      <a:pt x="222" y="794"/>
                    </a:lnTo>
                    <a:lnTo>
                      <a:pt x="159" y="794"/>
                    </a:lnTo>
                    <a:lnTo>
                      <a:pt x="82" y="882"/>
                    </a:lnTo>
                    <a:lnTo>
                      <a:pt x="31" y="884"/>
                    </a:lnTo>
                    <a:lnTo>
                      <a:pt x="1" y="853"/>
                    </a:lnTo>
                    <a:lnTo>
                      <a:pt x="0" y="806"/>
                    </a:lnTo>
                    <a:lnTo>
                      <a:pt x="16" y="783"/>
                    </a:lnTo>
                    <a:lnTo>
                      <a:pt x="16" y="747"/>
                    </a:lnTo>
                    <a:lnTo>
                      <a:pt x="67" y="746"/>
                    </a:lnTo>
                    <a:lnTo>
                      <a:pt x="94" y="777"/>
                    </a:lnTo>
                    <a:lnTo>
                      <a:pt x="117" y="749"/>
                    </a:lnTo>
                    <a:lnTo>
                      <a:pt x="117" y="700"/>
                    </a:lnTo>
                    <a:lnTo>
                      <a:pt x="93" y="672"/>
                    </a:lnTo>
                    <a:lnTo>
                      <a:pt x="162" y="672"/>
                    </a:lnTo>
                    <a:lnTo>
                      <a:pt x="180" y="650"/>
                    </a:lnTo>
                    <a:lnTo>
                      <a:pt x="192" y="649"/>
                    </a:lnTo>
                    <a:lnTo>
                      <a:pt x="225" y="618"/>
                    </a:lnTo>
                    <a:lnTo>
                      <a:pt x="252" y="618"/>
                    </a:lnTo>
                    <a:lnTo>
                      <a:pt x="254" y="571"/>
                    </a:lnTo>
                    <a:lnTo>
                      <a:pt x="273" y="549"/>
                    </a:lnTo>
                    <a:lnTo>
                      <a:pt x="273" y="571"/>
                    </a:lnTo>
                    <a:lnTo>
                      <a:pt x="291" y="591"/>
                    </a:lnTo>
                    <a:lnTo>
                      <a:pt x="291" y="599"/>
                    </a:lnTo>
                    <a:lnTo>
                      <a:pt x="273" y="618"/>
                    </a:lnTo>
                    <a:lnTo>
                      <a:pt x="307" y="618"/>
                    </a:lnTo>
                    <a:lnTo>
                      <a:pt x="311" y="625"/>
                    </a:lnTo>
                    <a:lnTo>
                      <a:pt x="337" y="603"/>
                    </a:lnTo>
                    <a:lnTo>
                      <a:pt x="356" y="621"/>
                    </a:lnTo>
                    <a:lnTo>
                      <a:pt x="368" y="606"/>
                    </a:lnTo>
                    <a:lnTo>
                      <a:pt x="380" y="595"/>
                    </a:lnTo>
                    <a:lnTo>
                      <a:pt x="380" y="558"/>
                    </a:lnTo>
                    <a:lnTo>
                      <a:pt x="401" y="581"/>
                    </a:lnTo>
                    <a:lnTo>
                      <a:pt x="403" y="532"/>
                    </a:lnTo>
                    <a:lnTo>
                      <a:pt x="442" y="532"/>
                    </a:lnTo>
                    <a:lnTo>
                      <a:pt x="443" y="517"/>
                    </a:lnTo>
                    <a:lnTo>
                      <a:pt x="383" y="517"/>
                    </a:lnTo>
                    <a:lnTo>
                      <a:pt x="373" y="502"/>
                    </a:lnTo>
                    <a:lnTo>
                      <a:pt x="373" y="471"/>
                    </a:lnTo>
                    <a:lnTo>
                      <a:pt x="398" y="437"/>
                    </a:lnTo>
                    <a:lnTo>
                      <a:pt x="425" y="403"/>
                    </a:lnTo>
                    <a:lnTo>
                      <a:pt x="421" y="380"/>
                    </a:lnTo>
                    <a:lnTo>
                      <a:pt x="386" y="410"/>
                    </a:lnTo>
                    <a:lnTo>
                      <a:pt x="358" y="440"/>
                    </a:lnTo>
                    <a:lnTo>
                      <a:pt x="334" y="470"/>
                    </a:lnTo>
                    <a:lnTo>
                      <a:pt x="337" y="507"/>
                    </a:lnTo>
                    <a:lnTo>
                      <a:pt x="350" y="522"/>
                    </a:lnTo>
                    <a:lnTo>
                      <a:pt x="332" y="545"/>
                    </a:lnTo>
                    <a:lnTo>
                      <a:pt x="329" y="572"/>
                    </a:lnTo>
                    <a:lnTo>
                      <a:pt x="311" y="595"/>
                    </a:lnTo>
                    <a:lnTo>
                      <a:pt x="294" y="598"/>
                    </a:lnTo>
                    <a:lnTo>
                      <a:pt x="294" y="541"/>
                    </a:lnTo>
                    <a:lnTo>
                      <a:pt x="276" y="528"/>
                    </a:lnTo>
                    <a:lnTo>
                      <a:pt x="260" y="541"/>
                    </a:lnTo>
                    <a:lnTo>
                      <a:pt x="239" y="541"/>
                    </a:lnTo>
                    <a:lnTo>
                      <a:pt x="240" y="470"/>
                    </a:lnTo>
                    <a:lnTo>
                      <a:pt x="254" y="453"/>
                    </a:lnTo>
                    <a:lnTo>
                      <a:pt x="291" y="411"/>
                    </a:lnTo>
                    <a:lnTo>
                      <a:pt x="340" y="360"/>
                    </a:lnTo>
                    <a:lnTo>
                      <a:pt x="371" y="324"/>
                    </a:lnTo>
                    <a:lnTo>
                      <a:pt x="457" y="277"/>
                    </a:lnTo>
                    <a:lnTo>
                      <a:pt x="540" y="332"/>
                    </a:lnTo>
                    <a:lnTo>
                      <a:pt x="550" y="374"/>
                    </a:lnTo>
                    <a:lnTo>
                      <a:pt x="534" y="377"/>
                    </a:lnTo>
                    <a:lnTo>
                      <a:pt x="499" y="371"/>
                    </a:lnTo>
                    <a:lnTo>
                      <a:pt x="540" y="421"/>
                    </a:lnTo>
                    <a:lnTo>
                      <a:pt x="634" y="386"/>
                    </a:lnTo>
                    <a:lnTo>
                      <a:pt x="714" y="357"/>
                    </a:lnTo>
                    <a:lnTo>
                      <a:pt x="690" y="309"/>
                    </a:lnTo>
                    <a:lnTo>
                      <a:pt x="764" y="229"/>
                    </a:lnTo>
                    <a:lnTo>
                      <a:pt x="812" y="230"/>
                    </a:lnTo>
                    <a:lnTo>
                      <a:pt x="765" y="258"/>
                    </a:lnTo>
                    <a:lnTo>
                      <a:pt x="735" y="305"/>
                    </a:lnTo>
                    <a:lnTo>
                      <a:pt x="725" y="330"/>
                    </a:lnTo>
                    <a:lnTo>
                      <a:pt x="725" y="359"/>
                    </a:lnTo>
                    <a:lnTo>
                      <a:pt x="756" y="376"/>
                    </a:lnTo>
                    <a:lnTo>
                      <a:pt x="798" y="403"/>
                    </a:lnTo>
                    <a:lnTo>
                      <a:pt x="901" y="2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5085" name="Object 29"/>
          <p:cNvGraphicFramePr>
            <a:graphicFrameLocks noChangeAspect="1"/>
          </p:cNvGraphicFramePr>
          <p:nvPr/>
        </p:nvGraphicFramePr>
        <p:xfrm>
          <a:off x="2759075" y="1065213"/>
          <a:ext cx="6064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1" name="剪辑" r:id="rId3" imgW="3219585" imgH="3400353" progId="MS_ClipArt_Gallery.2">
                  <p:embed/>
                </p:oleObj>
              </mc:Choice>
              <mc:Fallback>
                <p:oleObj name="剪辑" r:id="rId3" imgW="3219585" imgH="3400353" progId="MS_ClipArt_Gallery.2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1065213"/>
                        <a:ext cx="6064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121400" y="2874963"/>
            <a:ext cx="933450" cy="911225"/>
            <a:chOff x="3258" y="2340"/>
            <a:chExt cx="588" cy="574"/>
          </a:xfrm>
        </p:grpSpPr>
        <p:sp>
          <p:nvSpPr>
            <p:cNvPr id="67613" name="Oval 31"/>
            <p:cNvSpPr>
              <a:spLocks noChangeArrowheads="1"/>
            </p:cNvSpPr>
            <p:nvPr/>
          </p:nvSpPr>
          <p:spPr bwMode="auto">
            <a:xfrm>
              <a:off x="3408" y="2508"/>
              <a:ext cx="276" cy="264"/>
            </a:xfrm>
            <a:prstGeom prst="ellipse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7614" name="Line 32"/>
            <p:cNvSpPr>
              <a:spLocks noChangeShapeType="1"/>
            </p:cNvSpPr>
            <p:nvPr/>
          </p:nvSpPr>
          <p:spPr bwMode="auto">
            <a:xfrm flipH="1" flipV="1">
              <a:off x="3348" y="2340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33"/>
            <p:cNvSpPr>
              <a:spLocks noChangeShapeType="1"/>
            </p:cNvSpPr>
            <p:nvPr/>
          </p:nvSpPr>
          <p:spPr bwMode="auto">
            <a:xfrm rot="4237196" flipH="1" flipV="1">
              <a:off x="3684" y="2333"/>
              <a:ext cx="106" cy="20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34"/>
            <p:cNvSpPr>
              <a:spLocks noChangeShapeType="1"/>
            </p:cNvSpPr>
            <p:nvPr/>
          </p:nvSpPr>
          <p:spPr bwMode="auto">
            <a:xfrm rot="-4249403" flipH="1" flipV="1">
              <a:off x="3288" y="2652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35"/>
            <p:cNvSpPr>
              <a:spLocks noChangeShapeType="1"/>
            </p:cNvSpPr>
            <p:nvPr/>
          </p:nvSpPr>
          <p:spPr bwMode="auto">
            <a:xfrm rot="4251418" flipH="1" flipV="1">
              <a:off x="3377" y="2755"/>
              <a:ext cx="98" cy="1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8" name="Line 36"/>
            <p:cNvSpPr>
              <a:spLocks noChangeShapeType="1"/>
            </p:cNvSpPr>
            <p:nvPr/>
          </p:nvSpPr>
          <p:spPr bwMode="auto">
            <a:xfrm rot="691130" flipH="1" flipV="1">
              <a:off x="3609" y="2773"/>
              <a:ext cx="10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9" name="Line 37"/>
            <p:cNvSpPr>
              <a:spLocks noChangeShapeType="1"/>
            </p:cNvSpPr>
            <p:nvPr/>
          </p:nvSpPr>
          <p:spPr bwMode="auto">
            <a:xfrm rot="-5041011" flipH="1" flipV="1">
              <a:off x="3744" y="250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0" name="Line 38"/>
            <p:cNvSpPr>
              <a:spLocks noChangeShapeType="1"/>
            </p:cNvSpPr>
            <p:nvPr/>
          </p:nvSpPr>
          <p:spPr bwMode="auto">
            <a:xfrm rot="-2290891" flipH="1" flipV="1">
              <a:off x="3732" y="2664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1" name="Line 39"/>
            <p:cNvSpPr>
              <a:spLocks noChangeShapeType="1"/>
            </p:cNvSpPr>
            <p:nvPr/>
          </p:nvSpPr>
          <p:spPr bwMode="auto">
            <a:xfrm rot="-1394910" flipH="1" flipV="1">
              <a:off x="3258" y="2451"/>
              <a:ext cx="11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2" name="Line 40"/>
            <p:cNvSpPr>
              <a:spLocks noChangeShapeType="1"/>
            </p:cNvSpPr>
            <p:nvPr/>
          </p:nvSpPr>
          <p:spPr bwMode="auto">
            <a:xfrm rot="2724460" flipH="1" flipV="1">
              <a:off x="3540" y="232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97" name="Oval 41"/>
          <p:cNvSpPr>
            <a:spLocks noChangeArrowheads="1"/>
          </p:cNvSpPr>
          <p:nvPr/>
        </p:nvSpPr>
        <p:spPr bwMode="auto">
          <a:xfrm rot="2425005">
            <a:off x="5895975" y="692150"/>
            <a:ext cx="2620963" cy="3792538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8" name="Oval 42"/>
          <p:cNvSpPr>
            <a:spLocks noChangeArrowheads="1"/>
          </p:cNvSpPr>
          <p:nvPr/>
        </p:nvSpPr>
        <p:spPr bwMode="auto">
          <a:xfrm>
            <a:off x="8493125" y="2722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9" name="Oval 43"/>
          <p:cNvSpPr>
            <a:spLocks noChangeArrowheads="1"/>
          </p:cNvSpPr>
          <p:nvPr/>
        </p:nvSpPr>
        <p:spPr bwMode="auto">
          <a:xfrm>
            <a:off x="8340725" y="30083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0" name="Oval 44"/>
          <p:cNvSpPr>
            <a:spLocks noChangeArrowheads="1"/>
          </p:cNvSpPr>
          <p:nvPr/>
        </p:nvSpPr>
        <p:spPr bwMode="auto">
          <a:xfrm>
            <a:off x="8112125" y="3275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1" name="Oval 45"/>
          <p:cNvSpPr>
            <a:spLocks noChangeArrowheads="1"/>
          </p:cNvSpPr>
          <p:nvPr/>
        </p:nvSpPr>
        <p:spPr bwMode="auto">
          <a:xfrm>
            <a:off x="7845425" y="35607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2" name="Oval 46"/>
          <p:cNvSpPr>
            <a:spLocks noChangeArrowheads="1"/>
          </p:cNvSpPr>
          <p:nvPr/>
        </p:nvSpPr>
        <p:spPr bwMode="auto">
          <a:xfrm>
            <a:off x="7578725" y="37703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3" name="Oval 47"/>
          <p:cNvSpPr>
            <a:spLocks noChangeArrowheads="1"/>
          </p:cNvSpPr>
          <p:nvPr/>
        </p:nvSpPr>
        <p:spPr bwMode="auto">
          <a:xfrm>
            <a:off x="7254875" y="3979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4" name="Oval 48"/>
          <p:cNvSpPr>
            <a:spLocks noChangeArrowheads="1"/>
          </p:cNvSpPr>
          <p:nvPr/>
        </p:nvSpPr>
        <p:spPr bwMode="auto">
          <a:xfrm>
            <a:off x="6892925" y="40560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5" name="Oval 49"/>
          <p:cNvSpPr>
            <a:spLocks noChangeArrowheads="1"/>
          </p:cNvSpPr>
          <p:nvPr/>
        </p:nvSpPr>
        <p:spPr bwMode="auto">
          <a:xfrm>
            <a:off x="6550025" y="40751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6" name="Oval 50"/>
          <p:cNvSpPr>
            <a:spLocks noChangeArrowheads="1"/>
          </p:cNvSpPr>
          <p:nvPr/>
        </p:nvSpPr>
        <p:spPr bwMode="auto">
          <a:xfrm>
            <a:off x="6226175" y="40560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7" name="Oval 51"/>
          <p:cNvSpPr>
            <a:spLocks noChangeArrowheads="1"/>
          </p:cNvSpPr>
          <p:nvPr/>
        </p:nvSpPr>
        <p:spPr bwMode="auto">
          <a:xfrm>
            <a:off x="5921375" y="3865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8" name="Oval 52"/>
          <p:cNvSpPr>
            <a:spLocks noChangeArrowheads="1"/>
          </p:cNvSpPr>
          <p:nvPr/>
        </p:nvSpPr>
        <p:spPr bwMode="auto">
          <a:xfrm>
            <a:off x="5673725" y="3656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9" name="Oval 53"/>
          <p:cNvSpPr>
            <a:spLocks noChangeArrowheads="1"/>
          </p:cNvSpPr>
          <p:nvPr/>
        </p:nvSpPr>
        <p:spPr bwMode="auto">
          <a:xfrm>
            <a:off x="5578475" y="33321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0" name="Oval 54"/>
          <p:cNvSpPr>
            <a:spLocks noChangeArrowheads="1"/>
          </p:cNvSpPr>
          <p:nvPr/>
        </p:nvSpPr>
        <p:spPr bwMode="auto">
          <a:xfrm>
            <a:off x="5540375" y="29892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1" name="Oval 55"/>
          <p:cNvSpPr>
            <a:spLocks noChangeArrowheads="1"/>
          </p:cNvSpPr>
          <p:nvPr/>
        </p:nvSpPr>
        <p:spPr bwMode="auto">
          <a:xfrm>
            <a:off x="5559425" y="26654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2" name="Oval 56"/>
          <p:cNvSpPr>
            <a:spLocks noChangeArrowheads="1"/>
          </p:cNvSpPr>
          <p:nvPr/>
        </p:nvSpPr>
        <p:spPr bwMode="auto">
          <a:xfrm>
            <a:off x="5654675" y="23606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3" name="Oval 57"/>
          <p:cNvSpPr>
            <a:spLocks noChangeArrowheads="1"/>
          </p:cNvSpPr>
          <p:nvPr/>
        </p:nvSpPr>
        <p:spPr bwMode="auto">
          <a:xfrm>
            <a:off x="5807075" y="20558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4" name="Oval 58"/>
          <p:cNvSpPr>
            <a:spLocks noChangeArrowheads="1"/>
          </p:cNvSpPr>
          <p:nvPr/>
        </p:nvSpPr>
        <p:spPr bwMode="auto">
          <a:xfrm>
            <a:off x="5997575" y="1751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5" name="Oval 59"/>
          <p:cNvSpPr>
            <a:spLocks noChangeArrowheads="1"/>
          </p:cNvSpPr>
          <p:nvPr/>
        </p:nvSpPr>
        <p:spPr bwMode="auto">
          <a:xfrm>
            <a:off x="6226175" y="15033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6" name="Oval 60"/>
          <p:cNvSpPr>
            <a:spLocks noChangeArrowheads="1"/>
          </p:cNvSpPr>
          <p:nvPr/>
        </p:nvSpPr>
        <p:spPr bwMode="auto">
          <a:xfrm>
            <a:off x="6454775" y="12557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7" name="Oval 61"/>
          <p:cNvSpPr>
            <a:spLocks noChangeArrowheads="1"/>
          </p:cNvSpPr>
          <p:nvPr/>
        </p:nvSpPr>
        <p:spPr bwMode="auto">
          <a:xfrm>
            <a:off x="6702425" y="10652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8" name="Oval 62"/>
          <p:cNvSpPr>
            <a:spLocks noChangeArrowheads="1"/>
          </p:cNvSpPr>
          <p:nvPr/>
        </p:nvSpPr>
        <p:spPr bwMode="auto">
          <a:xfrm>
            <a:off x="7007225" y="931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9" name="Oval 63"/>
          <p:cNvSpPr>
            <a:spLocks noChangeArrowheads="1"/>
          </p:cNvSpPr>
          <p:nvPr/>
        </p:nvSpPr>
        <p:spPr bwMode="auto">
          <a:xfrm>
            <a:off x="7312025" y="817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0" name="Oval 64"/>
          <p:cNvSpPr>
            <a:spLocks noChangeArrowheads="1"/>
          </p:cNvSpPr>
          <p:nvPr/>
        </p:nvSpPr>
        <p:spPr bwMode="auto">
          <a:xfrm>
            <a:off x="7635875" y="7985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1" name="Oval 65"/>
          <p:cNvSpPr>
            <a:spLocks noChangeArrowheads="1"/>
          </p:cNvSpPr>
          <p:nvPr/>
        </p:nvSpPr>
        <p:spPr bwMode="auto">
          <a:xfrm>
            <a:off x="7940675" y="817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2" name="Oval 66"/>
          <p:cNvSpPr>
            <a:spLocks noChangeArrowheads="1"/>
          </p:cNvSpPr>
          <p:nvPr/>
        </p:nvSpPr>
        <p:spPr bwMode="auto">
          <a:xfrm>
            <a:off x="8207375" y="931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3" name="Oval 67"/>
          <p:cNvSpPr>
            <a:spLocks noChangeArrowheads="1"/>
          </p:cNvSpPr>
          <p:nvPr/>
        </p:nvSpPr>
        <p:spPr bwMode="auto">
          <a:xfrm>
            <a:off x="8435975" y="11795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4" name="Oval 68"/>
          <p:cNvSpPr>
            <a:spLocks noChangeArrowheads="1"/>
          </p:cNvSpPr>
          <p:nvPr/>
        </p:nvSpPr>
        <p:spPr bwMode="auto">
          <a:xfrm>
            <a:off x="8569325" y="14652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5" name="Oval 69"/>
          <p:cNvSpPr>
            <a:spLocks noChangeArrowheads="1"/>
          </p:cNvSpPr>
          <p:nvPr/>
        </p:nvSpPr>
        <p:spPr bwMode="auto">
          <a:xfrm>
            <a:off x="8664575" y="1751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6" name="Oval 70"/>
          <p:cNvSpPr>
            <a:spLocks noChangeArrowheads="1"/>
          </p:cNvSpPr>
          <p:nvPr/>
        </p:nvSpPr>
        <p:spPr bwMode="auto">
          <a:xfrm>
            <a:off x="8683625" y="2074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7" name="Oval 71"/>
          <p:cNvSpPr>
            <a:spLocks noChangeArrowheads="1"/>
          </p:cNvSpPr>
          <p:nvPr/>
        </p:nvSpPr>
        <p:spPr bwMode="auto">
          <a:xfrm>
            <a:off x="8607425" y="24177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8" name="Text Box 72"/>
          <p:cNvSpPr txBox="1">
            <a:spLocks noChangeArrowheads="1"/>
          </p:cNvSpPr>
          <p:nvPr/>
        </p:nvSpPr>
        <p:spPr bwMode="auto">
          <a:xfrm>
            <a:off x="2987675" y="1201738"/>
            <a:ext cx="19812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非质点</a:t>
            </a:r>
            <a:endParaRPr lang="zh-CN" altLang="en-US" sz="2200" b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29" name="Text Box 73"/>
          <p:cNvSpPr txBox="1">
            <a:spLocks noChangeArrowheads="1"/>
          </p:cNvSpPr>
          <p:nvPr/>
        </p:nvSpPr>
        <p:spPr bwMode="auto">
          <a:xfrm>
            <a:off x="7164388" y="2497138"/>
            <a:ext cx="16764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质点</a:t>
            </a:r>
            <a:endParaRPr lang="zh-CN" altLang="en-US" sz="2200" b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30" name="Text Box 74"/>
          <p:cNvSpPr txBox="1">
            <a:spLocks noChangeArrowheads="1"/>
          </p:cNvSpPr>
          <p:nvPr/>
        </p:nvSpPr>
        <p:spPr bwMode="auto">
          <a:xfrm>
            <a:off x="1073150" y="1700213"/>
            <a:ext cx="523875" cy="2089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对于地球上的人</a:t>
            </a:r>
            <a:endParaRPr lang="zh-CN" altLang="en-US" sz="2200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31" name="Text Box 75"/>
          <p:cNvSpPr txBox="1">
            <a:spLocks noChangeArrowheads="1"/>
          </p:cNvSpPr>
          <p:nvPr/>
        </p:nvSpPr>
        <p:spPr bwMode="auto">
          <a:xfrm>
            <a:off x="4859338" y="1743075"/>
            <a:ext cx="519112" cy="20462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绕太阳公转</a:t>
            </a:r>
          </a:p>
        </p:txBody>
      </p:sp>
      <p:sp>
        <p:nvSpPr>
          <p:cNvPr id="45132" name="Text Box 76"/>
          <p:cNvSpPr txBox="1">
            <a:spLocks noChangeArrowheads="1"/>
          </p:cNvSpPr>
          <p:nvPr/>
        </p:nvSpPr>
        <p:spPr bwMode="auto">
          <a:xfrm>
            <a:off x="1042988" y="981075"/>
            <a:ext cx="1771650" cy="430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以地球为例</a:t>
            </a:r>
            <a:endParaRPr lang="zh-CN" altLang="en-US" sz="2200" b="0" dirty="0">
              <a:ea typeface="楷体_GB2312" pitchFamily="49" charset="-122"/>
            </a:endParaRPr>
          </a:p>
        </p:txBody>
      </p:sp>
      <p:sp>
        <p:nvSpPr>
          <p:cNvPr id="45133" name="Text Box 77"/>
          <p:cNvSpPr txBox="1">
            <a:spLocks noChangeArrowheads="1"/>
          </p:cNvSpPr>
          <p:nvPr/>
        </p:nvSpPr>
        <p:spPr bwMode="auto">
          <a:xfrm>
            <a:off x="3203575" y="4370388"/>
            <a:ext cx="5472113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物体无转动运动时也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可视为质点</a:t>
            </a:r>
          </a:p>
        </p:txBody>
      </p:sp>
      <p:sp>
        <p:nvSpPr>
          <p:cNvPr id="45134" name="AutoShape 78" descr="白色大理石"/>
          <p:cNvSpPr>
            <a:spLocks noChangeArrowheads="1"/>
          </p:cNvSpPr>
          <p:nvPr/>
        </p:nvSpPr>
        <p:spPr bwMode="auto">
          <a:xfrm>
            <a:off x="415925" y="4521200"/>
            <a:ext cx="6477000" cy="2114550"/>
          </a:xfrm>
          <a:prstGeom prst="rtTriangl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5" name="Rectangle 79"/>
          <p:cNvSpPr>
            <a:spLocks noChangeArrowheads="1"/>
          </p:cNvSpPr>
          <p:nvPr/>
        </p:nvSpPr>
        <p:spPr bwMode="auto">
          <a:xfrm rot="993069">
            <a:off x="473075" y="41767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6" name="Rectangle 80"/>
          <p:cNvSpPr>
            <a:spLocks noChangeArrowheads="1"/>
          </p:cNvSpPr>
          <p:nvPr/>
        </p:nvSpPr>
        <p:spPr bwMode="auto">
          <a:xfrm rot="993069">
            <a:off x="815975" y="42719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7" name="Rectangle 81"/>
          <p:cNvSpPr>
            <a:spLocks noChangeArrowheads="1"/>
          </p:cNvSpPr>
          <p:nvPr/>
        </p:nvSpPr>
        <p:spPr bwMode="auto">
          <a:xfrm rot="993069">
            <a:off x="1139825" y="43672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8" name="Rectangle 82"/>
          <p:cNvSpPr>
            <a:spLocks noChangeArrowheads="1"/>
          </p:cNvSpPr>
          <p:nvPr/>
        </p:nvSpPr>
        <p:spPr bwMode="auto">
          <a:xfrm rot="993069">
            <a:off x="1425575" y="44624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9" name="Rectangle 83"/>
          <p:cNvSpPr>
            <a:spLocks noChangeArrowheads="1"/>
          </p:cNvSpPr>
          <p:nvPr/>
        </p:nvSpPr>
        <p:spPr bwMode="auto">
          <a:xfrm rot="993069">
            <a:off x="1730375" y="45577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0" name="Rectangle 84"/>
          <p:cNvSpPr>
            <a:spLocks noChangeArrowheads="1"/>
          </p:cNvSpPr>
          <p:nvPr/>
        </p:nvSpPr>
        <p:spPr bwMode="auto">
          <a:xfrm rot="993069">
            <a:off x="2016125" y="46339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1" name="Rectangle 85"/>
          <p:cNvSpPr>
            <a:spLocks noChangeArrowheads="1"/>
          </p:cNvSpPr>
          <p:nvPr/>
        </p:nvSpPr>
        <p:spPr bwMode="auto">
          <a:xfrm rot="993069">
            <a:off x="2320925" y="47291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2" name="Rectangle 86"/>
          <p:cNvSpPr>
            <a:spLocks noChangeArrowheads="1"/>
          </p:cNvSpPr>
          <p:nvPr/>
        </p:nvSpPr>
        <p:spPr bwMode="auto">
          <a:xfrm rot="993069">
            <a:off x="2644775" y="48434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3" name="Rectangle 87"/>
          <p:cNvSpPr>
            <a:spLocks noChangeArrowheads="1"/>
          </p:cNvSpPr>
          <p:nvPr/>
        </p:nvSpPr>
        <p:spPr bwMode="auto">
          <a:xfrm rot="993069">
            <a:off x="2930525" y="49196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4" name="Rectangle 88"/>
          <p:cNvSpPr>
            <a:spLocks noChangeArrowheads="1"/>
          </p:cNvSpPr>
          <p:nvPr/>
        </p:nvSpPr>
        <p:spPr bwMode="auto">
          <a:xfrm rot="993069">
            <a:off x="3254375" y="50339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5" name="Rectangle 89"/>
          <p:cNvSpPr>
            <a:spLocks noChangeArrowheads="1"/>
          </p:cNvSpPr>
          <p:nvPr/>
        </p:nvSpPr>
        <p:spPr bwMode="auto">
          <a:xfrm rot="993069">
            <a:off x="3578225" y="51482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6" name="Rectangle 90"/>
          <p:cNvSpPr>
            <a:spLocks noChangeArrowheads="1"/>
          </p:cNvSpPr>
          <p:nvPr/>
        </p:nvSpPr>
        <p:spPr bwMode="auto">
          <a:xfrm rot="993069">
            <a:off x="3902075" y="52435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7" name="Rectangle 91"/>
          <p:cNvSpPr>
            <a:spLocks noChangeArrowheads="1"/>
          </p:cNvSpPr>
          <p:nvPr/>
        </p:nvSpPr>
        <p:spPr bwMode="auto">
          <a:xfrm rot="993069">
            <a:off x="4206875" y="53387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8" name="Rectangle 92"/>
          <p:cNvSpPr>
            <a:spLocks noChangeArrowheads="1"/>
          </p:cNvSpPr>
          <p:nvPr/>
        </p:nvSpPr>
        <p:spPr bwMode="auto">
          <a:xfrm rot="993069">
            <a:off x="4530725" y="54530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9" name="Rectangle 93"/>
          <p:cNvSpPr>
            <a:spLocks noChangeArrowheads="1"/>
          </p:cNvSpPr>
          <p:nvPr/>
        </p:nvSpPr>
        <p:spPr bwMode="auto">
          <a:xfrm rot="993069">
            <a:off x="4816475" y="55292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0" name="Rectangle 94"/>
          <p:cNvSpPr>
            <a:spLocks noChangeArrowheads="1"/>
          </p:cNvSpPr>
          <p:nvPr/>
        </p:nvSpPr>
        <p:spPr bwMode="auto">
          <a:xfrm rot="993069">
            <a:off x="5083175" y="56245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1" name="Rectangle 95"/>
          <p:cNvSpPr>
            <a:spLocks noChangeArrowheads="1"/>
          </p:cNvSpPr>
          <p:nvPr/>
        </p:nvSpPr>
        <p:spPr bwMode="auto">
          <a:xfrm rot="993069">
            <a:off x="5387975" y="57388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2" name="Rectangle 96"/>
          <p:cNvSpPr>
            <a:spLocks noChangeArrowheads="1"/>
          </p:cNvSpPr>
          <p:nvPr/>
        </p:nvSpPr>
        <p:spPr bwMode="auto">
          <a:xfrm rot="993069">
            <a:off x="5711825" y="5834063"/>
            <a:ext cx="569913" cy="493712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3" name="Rectangle 97"/>
          <p:cNvSpPr>
            <a:spLocks noChangeArrowheads="1"/>
          </p:cNvSpPr>
          <p:nvPr/>
        </p:nvSpPr>
        <p:spPr bwMode="auto">
          <a:xfrm rot="993069">
            <a:off x="5997575" y="59293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4" name="Rectangle 98"/>
          <p:cNvSpPr>
            <a:spLocks noChangeArrowheads="1"/>
          </p:cNvSpPr>
          <p:nvPr/>
        </p:nvSpPr>
        <p:spPr bwMode="auto">
          <a:xfrm rot="993069">
            <a:off x="6378575" y="60626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5" name="Line 99"/>
          <p:cNvSpPr>
            <a:spLocks noChangeShapeType="1"/>
          </p:cNvSpPr>
          <p:nvPr/>
        </p:nvSpPr>
        <p:spPr bwMode="auto">
          <a:xfrm>
            <a:off x="473075" y="4329113"/>
            <a:ext cx="6477000" cy="2076450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56" name="Text Box 100"/>
          <p:cNvSpPr txBox="1">
            <a:spLocks noChangeArrowheads="1"/>
          </p:cNvSpPr>
          <p:nvPr/>
        </p:nvSpPr>
        <p:spPr bwMode="auto">
          <a:xfrm>
            <a:off x="7091363" y="4868863"/>
            <a:ext cx="1944687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zh-CN" altLang="en-US" sz="22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物体上任一点的运动都可以代表物体的运动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592774"/>
              </p:ext>
            </p:extLst>
          </p:nvPr>
        </p:nvGraphicFramePr>
        <p:xfrm>
          <a:off x="4800600" y="30861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30861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4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4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5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5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5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6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1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1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25"/>
                            </p:stCondLst>
                            <p:childTnLst>
                              <p:par>
                                <p:cTn id="1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2" dur="500"/>
                                        <p:tgtEl>
                                          <p:spTgt spid="4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5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"/>
                            </p:stCondLst>
                            <p:childTnLst>
                              <p:par>
                                <p:cTn id="1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"/>
                            </p:stCondLst>
                            <p:childTnLst>
                              <p:par>
                                <p:cTn id="1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5"/>
                            </p:stCondLst>
                            <p:childTnLst>
                              <p:par>
                                <p:cTn id="1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1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1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1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1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2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2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2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9" dur="500"/>
                                        <p:tgtEl>
                                          <p:spTgt spid="4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5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autoUpdateAnimBg="0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 animBg="1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 animBg="1"/>
      <p:bldP spid="45119" grpId="0" animBg="1"/>
      <p:bldP spid="45120" grpId="0" animBg="1"/>
      <p:bldP spid="45121" grpId="0" animBg="1"/>
      <p:bldP spid="45122" grpId="0" animBg="1"/>
      <p:bldP spid="45123" grpId="0" animBg="1"/>
      <p:bldP spid="45124" grpId="0" animBg="1"/>
      <p:bldP spid="45125" grpId="0" animBg="1"/>
      <p:bldP spid="45126" grpId="0" animBg="1"/>
      <p:bldP spid="45127" grpId="0" animBg="1"/>
      <p:bldP spid="45128" grpId="0"/>
      <p:bldP spid="45129" grpId="0"/>
      <p:bldP spid="45130" grpId="0"/>
      <p:bldP spid="45131" grpId="0"/>
      <p:bldP spid="45132" grpId="0"/>
      <p:bldP spid="45133" grpId="0" autoUpdateAnimBg="0"/>
      <p:bldP spid="45134" grpId="0" animBg="1"/>
      <p:bldP spid="45135" grpId="0" animBg="1"/>
      <p:bldP spid="45136" grpId="0" animBg="1"/>
      <p:bldP spid="45137" grpId="0" animBg="1"/>
      <p:bldP spid="45138" grpId="0" animBg="1"/>
      <p:bldP spid="45139" grpId="0" animBg="1"/>
      <p:bldP spid="45140" grpId="0" animBg="1"/>
      <p:bldP spid="45141" grpId="0" animBg="1"/>
      <p:bldP spid="45142" grpId="0" animBg="1"/>
      <p:bldP spid="45143" grpId="0" animBg="1"/>
      <p:bldP spid="45144" grpId="0" animBg="1"/>
      <p:bldP spid="45145" grpId="0" animBg="1"/>
      <p:bldP spid="45146" grpId="0" animBg="1"/>
      <p:bldP spid="45147" grpId="0" animBg="1"/>
      <p:bldP spid="45148" grpId="0" animBg="1"/>
      <p:bldP spid="45149" grpId="0" animBg="1"/>
      <p:bldP spid="45150" grpId="0" animBg="1"/>
      <p:bldP spid="45151" grpId="0" animBg="1"/>
      <p:bldP spid="45152" grpId="0" animBg="1"/>
      <p:bldP spid="45153" grpId="0" animBg="1"/>
      <p:bldP spid="45154" grpId="0" animBg="1"/>
      <p:bldP spid="45155" grpId="0" animBg="1"/>
      <p:bldP spid="451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381000" y="53340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二</a:t>
            </a:r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.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位置矢量</a:t>
            </a:r>
          </a:p>
        </p:txBody>
      </p:sp>
      <p:sp>
        <p:nvSpPr>
          <p:cNvPr id="139286" name="Rectangle 22"/>
          <p:cNvSpPr>
            <a:spLocks noChangeArrowheads="1"/>
          </p:cNvSpPr>
          <p:nvPr/>
        </p:nvSpPr>
        <p:spPr bwMode="auto">
          <a:xfrm>
            <a:off x="838200" y="58674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参照系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( </a:t>
            </a:r>
            <a:r>
              <a:rPr lang="en-US" altLang="zh-CN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Reference System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 )</a:t>
            </a:r>
            <a:endParaRPr lang="en-US" altLang="zh-CN" sz="120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3097" name="Object 25"/>
          <p:cNvGraphicFramePr>
            <a:graphicFrameLocks noChangeAspect="1"/>
          </p:cNvGraphicFramePr>
          <p:nvPr/>
        </p:nvGraphicFramePr>
        <p:xfrm>
          <a:off x="2339975" y="5229225"/>
          <a:ext cx="4524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1" name="公式" r:id="rId4" imgW="57227" imgH="95287" progId="Equation.3">
                  <p:embed/>
                </p:oleObj>
              </mc:Choice>
              <mc:Fallback>
                <p:oleObj name="公式" r:id="rId4" imgW="57227" imgH="9528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45243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0" name="Picture 4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"/>
            <a:ext cx="2133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105400"/>
            <a:ext cx="31242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6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95400"/>
            <a:ext cx="12954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7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95800"/>
            <a:ext cx="12954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8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914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Picture 9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57600"/>
            <a:ext cx="914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6" name="Picture 10" descr="豹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304800" cy="1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142875" y="1474788"/>
            <a:ext cx="44704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由繁到简</a:t>
            </a:r>
          </a:p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将物体模型化为一个点</a:t>
            </a:r>
            <a:r>
              <a:rPr kumimoji="0" lang="en-US" altLang="zh-CN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——</a:t>
            </a: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6513513" y="3284538"/>
            <a:ext cx="2325687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由简到繁</a:t>
            </a:r>
          </a:p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</a:t>
            </a:r>
            <a:r>
              <a:rPr kumimoji="0" lang="en-US" altLang="zh-CN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——</a:t>
            </a: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质点系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441325" y="296863"/>
            <a:ext cx="20431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质点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3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5" grpId="0" autoUpdateAnimBg="0"/>
      <p:bldP spid="139286" grpId="0" autoUpdateAnimBg="0"/>
      <p:bldP spid="91147" grpId="0"/>
      <p:bldP spid="91148" grpId="0"/>
      <p:bldP spid="91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292100" y="15240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rgbClr val="FFFFCC"/>
                </a:solidFill>
              </a:rPr>
              <a:t>•</a:t>
            </a:r>
            <a:r>
              <a:rPr lang="en-US" altLang="zh-CN" sz="2800" b="0">
                <a:solidFill>
                  <a:srgbClr val="FFFFCC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参照物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：</a:t>
            </a:r>
            <a:endParaRPr lang="zh-CN" altLang="en-US" sz="140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40291" name="Line 3"/>
          <p:cNvSpPr>
            <a:spLocks noChangeShapeType="1"/>
          </p:cNvSpPr>
          <p:nvPr/>
        </p:nvSpPr>
        <p:spPr bwMode="auto">
          <a:xfrm flipV="1">
            <a:off x="6400800" y="152400"/>
            <a:ext cx="0" cy="19050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6400800" y="2057400"/>
            <a:ext cx="2438400" cy="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3" name="Freeform 5"/>
          <p:cNvSpPr>
            <a:spLocks/>
          </p:cNvSpPr>
          <p:nvPr/>
        </p:nvSpPr>
        <p:spPr bwMode="auto">
          <a:xfrm>
            <a:off x="5638800" y="1295400"/>
            <a:ext cx="1387475" cy="1219200"/>
          </a:xfrm>
          <a:custGeom>
            <a:avLst/>
            <a:gdLst>
              <a:gd name="T0" fmla="*/ 2147483646 w 874"/>
              <a:gd name="T1" fmla="*/ 0 h 672"/>
              <a:gd name="T2" fmla="*/ 2147483646 w 874"/>
              <a:gd name="T3" fmla="*/ 2147483646 h 672"/>
              <a:gd name="T4" fmla="*/ 2147483646 w 874"/>
              <a:gd name="T5" fmla="*/ 2147483646 h 672"/>
              <a:gd name="T6" fmla="*/ 2147483646 w 874"/>
              <a:gd name="T7" fmla="*/ 2147483646 h 672"/>
              <a:gd name="T8" fmla="*/ 2147483646 w 874"/>
              <a:gd name="T9" fmla="*/ 2147483646 h 672"/>
              <a:gd name="T10" fmla="*/ 2147483646 w 874"/>
              <a:gd name="T11" fmla="*/ 2147483646 h 672"/>
              <a:gd name="T12" fmla="*/ 2147483646 w 874"/>
              <a:gd name="T13" fmla="*/ 2147483646 h 672"/>
              <a:gd name="T14" fmla="*/ 2147483646 w 874"/>
              <a:gd name="T15" fmla="*/ 2147483646 h 672"/>
              <a:gd name="T16" fmla="*/ 2147483646 w 874"/>
              <a:gd name="T17" fmla="*/ 2147483646 h 672"/>
              <a:gd name="T18" fmla="*/ 2147483646 w 874"/>
              <a:gd name="T19" fmla="*/ 2147483646 h 672"/>
              <a:gd name="T20" fmla="*/ 2147483646 w 874"/>
              <a:gd name="T21" fmla="*/ 2147483646 h 672"/>
              <a:gd name="T22" fmla="*/ 2147483646 w 874"/>
              <a:gd name="T23" fmla="*/ 2147483646 h 672"/>
              <a:gd name="T24" fmla="*/ 2147483646 w 874"/>
              <a:gd name="T25" fmla="*/ 2147483646 h 672"/>
              <a:gd name="T26" fmla="*/ 2147483646 w 874"/>
              <a:gd name="T27" fmla="*/ 2147483646 h 672"/>
              <a:gd name="T28" fmla="*/ 2147483646 w 874"/>
              <a:gd name="T29" fmla="*/ 2147483646 h 672"/>
              <a:gd name="T30" fmla="*/ 2147483646 w 874"/>
              <a:gd name="T31" fmla="*/ 2147483646 h 672"/>
              <a:gd name="T32" fmla="*/ 2147483646 w 874"/>
              <a:gd name="T33" fmla="*/ 2147483646 h 672"/>
              <a:gd name="T34" fmla="*/ 2147483646 w 874"/>
              <a:gd name="T35" fmla="*/ 2147483646 h 672"/>
              <a:gd name="T36" fmla="*/ 2147483646 w 874"/>
              <a:gd name="T37" fmla="*/ 0 h 6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74"/>
              <a:gd name="T58" fmla="*/ 0 h 672"/>
              <a:gd name="T59" fmla="*/ 874 w 874"/>
              <a:gd name="T60" fmla="*/ 672 h 6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74" h="672">
                <a:moveTo>
                  <a:pt x="578" y="0"/>
                </a:moveTo>
                <a:cubicBezTo>
                  <a:pt x="466" y="16"/>
                  <a:pt x="354" y="32"/>
                  <a:pt x="242" y="48"/>
                </a:cubicBezTo>
                <a:cubicBezTo>
                  <a:pt x="226" y="53"/>
                  <a:pt x="210" y="60"/>
                  <a:pt x="194" y="64"/>
                </a:cubicBezTo>
                <a:cubicBezTo>
                  <a:pt x="162" y="71"/>
                  <a:pt x="98" y="80"/>
                  <a:pt x="98" y="80"/>
                </a:cubicBezTo>
                <a:cubicBezTo>
                  <a:pt x="87" y="91"/>
                  <a:pt x="79" y="104"/>
                  <a:pt x="66" y="112"/>
                </a:cubicBezTo>
                <a:cubicBezTo>
                  <a:pt x="52" y="121"/>
                  <a:pt x="29" y="115"/>
                  <a:pt x="18" y="128"/>
                </a:cubicBezTo>
                <a:cubicBezTo>
                  <a:pt x="0" y="148"/>
                  <a:pt x="9" y="182"/>
                  <a:pt x="2" y="208"/>
                </a:cubicBezTo>
                <a:cubicBezTo>
                  <a:pt x="21" y="397"/>
                  <a:pt x="117" y="469"/>
                  <a:pt x="282" y="552"/>
                </a:cubicBezTo>
                <a:cubicBezTo>
                  <a:pt x="330" y="576"/>
                  <a:pt x="377" y="635"/>
                  <a:pt x="426" y="648"/>
                </a:cubicBezTo>
                <a:cubicBezTo>
                  <a:pt x="507" y="670"/>
                  <a:pt x="599" y="664"/>
                  <a:pt x="682" y="672"/>
                </a:cubicBezTo>
                <a:cubicBezTo>
                  <a:pt x="695" y="667"/>
                  <a:pt x="714" y="668"/>
                  <a:pt x="722" y="656"/>
                </a:cubicBezTo>
                <a:cubicBezTo>
                  <a:pt x="734" y="639"/>
                  <a:pt x="740" y="568"/>
                  <a:pt x="746" y="544"/>
                </a:cubicBezTo>
                <a:cubicBezTo>
                  <a:pt x="757" y="501"/>
                  <a:pt x="781" y="480"/>
                  <a:pt x="794" y="440"/>
                </a:cubicBezTo>
                <a:cubicBezTo>
                  <a:pt x="801" y="419"/>
                  <a:pt x="802" y="396"/>
                  <a:pt x="810" y="376"/>
                </a:cubicBezTo>
                <a:cubicBezTo>
                  <a:pt x="827" y="336"/>
                  <a:pt x="860" y="307"/>
                  <a:pt x="874" y="264"/>
                </a:cubicBezTo>
                <a:cubicBezTo>
                  <a:pt x="870" y="235"/>
                  <a:pt x="869" y="183"/>
                  <a:pt x="842" y="160"/>
                </a:cubicBezTo>
                <a:cubicBezTo>
                  <a:pt x="817" y="139"/>
                  <a:pt x="783" y="134"/>
                  <a:pt x="754" y="120"/>
                </a:cubicBezTo>
                <a:cubicBezTo>
                  <a:pt x="726" y="106"/>
                  <a:pt x="708" y="81"/>
                  <a:pt x="682" y="64"/>
                </a:cubicBezTo>
                <a:cubicBezTo>
                  <a:pt x="658" y="29"/>
                  <a:pt x="619" y="10"/>
                  <a:pt x="578" y="0"/>
                </a:cubicBezTo>
                <a:close/>
              </a:path>
            </a:pathLst>
          </a:custGeom>
          <a:solidFill>
            <a:srgbClr val="33CCCC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5888" name="Object 1024"/>
          <p:cNvGraphicFramePr>
            <a:graphicFrameLocks noChangeAspect="1"/>
          </p:cNvGraphicFramePr>
          <p:nvPr/>
        </p:nvGraphicFramePr>
        <p:xfrm>
          <a:off x="7467600" y="457200"/>
          <a:ext cx="762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6" name="剪辑" r:id="rId4" imgW="3286125" imgH="3038475" progId="MS_ClipArt_Gallery.2">
                  <p:embed/>
                </p:oleObj>
              </mc:Choice>
              <mc:Fallback>
                <p:oleObj name="剪辑" r:id="rId4" imgW="3286125" imgH="3038475" progId="MS_ClipArt_Gallery.2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57200"/>
                        <a:ext cx="762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5" name="Arc 7"/>
          <p:cNvSpPr>
            <a:spLocks/>
          </p:cNvSpPr>
          <p:nvPr/>
        </p:nvSpPr>
        <p:spPr bwMode="auto">
          <a:xfrm flipV="1">
            <a:off x="5257800" y="1066800"/>
            <a:ext cx="2514600" cy="685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6" name="Rectangle 8"/>
          <p:cNvSpPr>
            <a:spLocks noChangeArrowheads="1"/>
          </p:cNvSpPr>
          <p:nvPr/>
        </p:nvSpPr>
        <p:spPr bwMode="auto">
          <a:xfrm>
            <a:off x="5257800" y="21336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x</a:t>
            </a:r>
            <a:endParaRPr lang="en-US" altLang="zh-CN" sz="2800"/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8305800" y="139700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y</a:t>
            </a:r>
            <a:endParaRPr lang="en-US" altLang="zh-CN" sz="2800"/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5943600" y="152400"/>
            <a:ext cx="379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z</a:t>
            </a:r>
            <a:endParaRPr lang="en-US" altLang="zh-CN" sz="2800">
              <a:solidFill>
                <a:srgbClr val="FFFFCC"/>
              </a:solidFill>
            </a:endParaRPr>
          </a:p>
        </p:txBody>
      </p:sp>
      <p:sp>
        <p:nvSpPr>
          <p:cNvPr id="140299" name="Rectangle 11"/>
          <p:cNvSpPr>
            <a:spLocks noChangeArrowheads="1"/>
          </p:cNvSpPr>
          <p:nvPr/>
        </p:nvSpPr>
        <p:spPr bwMode="auto">
          <a:xfrm>
            <a:off x="5867400" y="1676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FFFFCC"/>
                </a:solidFill>
              </a:rPr>
              <a:t>0</a:t>
            </a:r>
            <a:endParaRPr lang="en-US" altLang="zh-CN" i="1"/>
          </a:p>
        </p:txBody>
      </p:sp>
      <p:sp>
        <p:nvSpPr>
          <p:cNvPr id="140300" name="Rectangle 12"/>
          <p:cNvSpPr>
            <a:spLocks noChangeArrowheads="1"/>
          </p:cNvSpPr>
          <p:nvPr/>
        </p:nvSpPr>
        <p:spPr bwMode="auto">
          <a:xfrm>
            <a:off x="8366125" y="558800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P</a:t>
            </a:r>
            <a:endParaRPr lang="en-US" altLang="zh-CN" sz="2800" i="1"/>
          </a:p>
        </p:txBody>
      </p:sp>
      <p:sp>
        <p:nvSpPr>
          <p:cNvPr id="140301" name="Rectangle 13"/>
          <p:cNvSpPr>
            <a:spLocks noChangeArrowheads="1"/>
          </p:cNvSpPr>
          <p:nvPr/>
        </p:nvSpPr>
        <p:spPr bwMode="auto">
          <a:xfrm>
            <a:off x="7296150" y="2133600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chemeClr val="bg1"/>
                </a:solidFill>
                <a:ea typeface="楷体_GB2312" pitchFamily="49" charset="-122"/>
              </a:rPr>
              <a:t>Reference Object 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5486400" y="2057400"/>
            <a:ext cx="914400" cy="6858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749300" y="6858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选取的任意性，</a:t>
            </a:r>
            <a:endParaRPr lang="zh-CN" altLang="en-US" sz="120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auto">
          <a:xfrm>
            <a:off x="304800" y="1295400"/>
            <a:ext cx="548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</a:t>
            </a:r>
            <a:r>
              <a:rPr lang="en-US" altLang="zh-CN">
                <a:solidFill>
                  <a:srgbClr val="FFFFCC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参照系：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参照物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66FF33"/>
                </a:solidFill>
                <a:ea typeface="仿宋_GB2312" pitchFamily="49" charset="-122"/>
              </a:rPr>
              <a:t>Reference Object</a:t>
            </a:r>
            <a:r>
              <a:rPr lang="en-US" altLang="zh-CN">
                <a:solidFill>
                  <a:srgbClr val="FF3300"/>
                </a:solidFill>
                <a:ea typeface="仿宋_GB2312" pitchFamily="49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+ 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坐标系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66FF33"/>
                </a:solidFill>
                <a:ea typeface="仿宋_GB2312" pitchFamily="49" charset="-122"/>
              </a:rPr>
              <a:t>Coordinate System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0305" name="Rectangle 17"/>
          <p:cNvSpPr>
            <a:spLocks noChangeArrowheads="1"/>
          </p:cNvSpPr>
          <p:nvPr/>
        </p:nvSpPr>
        <p:spPr bwMode="auto">
          <a:xfrm>
            <a:off x="611188" y="2641600"/>
            <a:ext cx="3276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CC"/>
                </a:solidFill>
              </a:rPr>
              <a:t>•  </a:t>
            </a:r>
            <a:r>
              <a:rPr lang="zh-CN" altLang="en-US" sz="2200" dirty="0">
                <a:solidFill>
                  <a:srgbClr val="FFFFCC"/>
                </a:solidFill>
                <a:ea typeface="楷体_GB2312" pitchFamily="49" charset="-122"/>
              </a:rPr>
              <a:t>自然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坐标系 </a:t>
            </a:r>
            <a:r>
              <a:rPr lang="en-US" altLang="zh-CN" sz="2200" dirty="0">
                <a:solidFill>
                  <a:srgbClr val="FFFFCC"/>
                </a:solidFill>
                <a:ea typeface="楷体_GB2312" pitchFamily="49" charset="-122"/>
              </a:rPr>
              <a:t>……..</a:t>
            </a:r>
          </a:p>
        </p:txBody>
      </p:sp>
      <p:sp>
        <p:nvSpPr>
          <p:cNvPr id="140309" name="Rectangle 21"/>
          <p:cNvSpPr>
            <a:spLocks noChangeArrowheads="1"/>
          </p:cNvSpPr>
          <p:nvPr/>
        </p:nvSpPr>
        <p:spPr bwMode="auto">
          <a:xfrm>
            <a:off x="2928938" y="685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运动的相对性</a:t>
            </a:r>
          </a:p>
        </p:txBody>
      </p:sp>
      <p:sp>
        <p:nvSpPr>
          <p:cNvPr id="140310" name="Rectangle 22"/>
          <p:cNvSpPr>
            <a:spLocks noChangeArrowheads="1"/>
          </p:cNvSpPr>
          <p:nvPr/>
        </p:nvSpPr>
        <p:spPr bwMode="auto">
          <a:xfrm>
            <a:off x="611188" y="2189163"/>
            <a:ext cx="29337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直角坐标系</a:t>
            </a:r>
          </a:p>
        </p:txBody>
      </p:sp>
      <p:sp>
        <p:nvSpPr>
          <p:cNvPr id="140311" name="Rectangle 23"/>
          <p:cNvSpPr>
            <a:spLocks noChangeArrowheads="1"/>
          </p:cNvSpPr>
          <p:nvPr/>
        </p:nvSpPr>
        <p:spPr bwMode="auto">
          <a:xfrm>
            <a:off x="2555875" y="2205038"/>
            <a:ext cx="2971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CC"/>
                </a:solidFill>
              </a:rPr>
              <a:t>• </a:t>
            </a:r>
            <a:r>
              <a:rPr lang="zh-CN" altLang="en-US" sz="2200" dirty="0" smtClean="0">
                <a:solidFill>
                  <a:srgbClr val="FFFFCC"/>
                </a:solidFill>
              </a:rPr>
              <a:t>极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坐标系</a:t>
            </a:r>
            <a:endParaRPr lang="zh-CN" altLang="en-US" sz="2200" dirty="0">
              <a:solidFill>
                <a:srgbClr val="FFFFCC"/>
              </a:solidFill>
              <a:ea typeface="楷体_GB2312" pitchFamily="49" charset="-122"/>
            </a:endParaRPr>
          </a:p>
        </p:txBody>
      </p:sp>
      <p:pic>
        <p:nvPicPr>
          <p:cNvPr id="4144" name="Picture 48" descr="200942594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3136900"/>
            <a:ext cx="4327525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48" name="Group 52"/>
          <p:cNvGrpSpPr>
            <a:grpSpLocks/>
          </p:cNvGrpSpPr>
          <p:nvPr/>
        </p:nvGrpSpPr>
        <p:grpSpPr bwMode="auto">
          <a:xfrm>
            <a:off x="5364163" y="3068638"/>
            <a:ext cx="3168650" cy="3240087"/>
            <a:chOff x="3379" y="1933"/>
            <a:chExt cx="1996" cy="2041"/>
          </a:xfrm>
        </p:grpSpPr>
        <p:sp>
          <p:nvSpPr>
            <p:cNvPr id="42013" name="Line 49"/>
            <p:cNvSpPr>
              <a:spLocks noChangeShapeType="1"/>
            </p:cNvSpPr>
            <p:nvPr/>
          </p:nvSpPr>
          <p:spPr bwMode="auto">
            <a:xfrm>
              <a:off x="3787" y="3566"/>
              <a:ext cx="1588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4" name="Line 50"/>
            <p:cNvSpPr>
              <a:spLocks noChangeShapeType="1"/>
            </p:cNvSpPr>
            <p:nvPr/>
          </p:nvSpPr>
          <p:spPr bwMode="auto">
            <a:xfrm flipV="1">
              <a:off x="3787" y="1933"/>
              <a:ext cx="0" cy="163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5" name="Line 51"/>
            <p:cNvSpPr>
              <a:spLocks noChangeShapeType="1"/>
            </p:cNvSpPr>
            <p:nvPr/>
          </p:nvSpPr>
          <p:spPr bwMode="auto">
            <a:xfrm flipH="1">
              <a:off x="3379" y="3566"/>
              <a:ext cx="408" cy="4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53" name="Group 57"/>
          <p:cNvGrpSpPr>
            <a:grpSpLocks/>
          </p:cNvGrpSpPr>
          <p:nvPr/>
        </p:nvGrpSpPr>
        <p:grpSpPr bwMode="auto">
          <a:xfrm>
            <a:off x="5387975" y="2792413"/>
            <a:ext cx="2868613" cy="3805237"/>
            <a:chOff x="3394" y="1759"/>
            <a:chExt cx="1807" cy="2397"/>
          </a:xfrm>
        </p:grpSpPr>
        <p:sp>
          <p:nvSpPr>
            <p:cNvPr id="42009" name="Freeform 53"/>
            <p:cNvSpPr>
              <a:spLocks/>
            </p:cNvSpPr>
            <p:nvPr/>
          </p:nvSpPr>
          <p:spPr bwMode="auto">
            <a:xfrm>
              <a:off x="3394" y="1759"/>
              <a:ext cx="1807" cy="2389"/>
            </a:xfrm>
            <a:custGeom>
              <a:avLst/>
              <a:gdLst>
                <a:gd name="T0" fmla="*/ 1709 w 1807"/>
                <a:gd name="T1" fmla="*/ 1580 h 2389"/>
                <a:gd name="T2" fmla="*/ 1618 w 1807"/>
                <a:gd name="T3" fmla="*/ 855 h 2389"/>
                <a:gd name="T4" fmla="*/ 1255 w 1807"/>
                <a:gd name="T5" fmla="*/ 492 h 2389"/>
                <a:gd name="T6" fmla="*/ 983 w 1807"/>
                <a:gd name="T7" fmla="*/ 446 h 2389"/>
                <a:gd name="T8" fmla="*/ 665 w 1807"/>
                <a:gd name="T9" fmla="*/ 446 h 2389"/>
                <a:gd name="T10" fmla="*/ 393 w 1807"/>
                <a:gd name="T11" fmla="*/ 492 h 2389"/>
                <a:gd name="T12" fmla="*/ 212 w 1807"/>
                <a:gd name="T13" fmla="*/ 582 h 2389"/>
                <a:gd name="T14" fmla="*/ 30 w 1807"/>
                <a:gd name="T15" fmla="*/ 855 h 2389"/>
                <a:gd name="T16" fmla="*/ 30 w 1807"/>
                <a:gd name="T17" fmla="*/ 1172 h 2389"/>
                <a:gd name="T18" fmla="*/ 30 w 1807"/>
                <a:gd name="T19" fmla="*/ 1308 h 2389"/>
                <a:gd name="T20" fmla="*/ 121 w 1807"/>
                <a:gd name="T21" fmla="*/ 1535 h 2389"/>
                <a:gd name="T22" fmla="*/ 529 w 1807"/>
                <a:gd name="T23" fmla="*/ 1943 h 2389"/>
                <a:gd name="T24" fmla="*/ 1346 w 1807"/>
                <a:gd name="T25" fmla="*/ 2079 h 2389"/>
                <a:gd name="T26" fmla="*/ 1618 w 1807"/>
                <a:gd name="T27" fmla="*/ 1354 h 2389"/>
                <a:gd name="T28" fmla="*/ 1663 w 1807"/>
                <a:gd name="T29" fmla="*/ 492 h 2389"/>
                <a:gd name="T30" fmla="*/ 756 w 1807"/>
                <a:gd name="T31" fmla="*/ 174 h 2389"/>
                <a:gd name="T32" fmla="*/ 892 w 1807"/>
                <a:gd name="T33" fmla="*/ 1535 h 2389"/>
                <a:gd name="T34" fmla="*/ 1618 w 1807"/>
                <a:gd name="T35" fmla="*/ 2261 h 2389"/>
                <a:gd name="T36" fmla="*/ 1754 w 1807"/>
                <a:gd name="T37" fmla="*/ 2306 h 2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07" h="2389">
                  <a:moveTo>
                    <a:pt x="1709" y="1580"/>
                  </a:moveTo>
                  <a:cubicBezTo>
                    <a:pt x="1701" y="1308"/>
                    <a:pt x="1694" y="1036"/>
                    <a:pt x="1618" y="855"/>
                  </a:cubicBezTo>
                  <a:cubicBezTo>
                    <a:pt x="1542" y="674"/>
                    <a:pt x="1361" y="560"/>
                    <a:pt x="1255" y="492"/>
                  </a:cubicBezTo>
                  <a:cubicBezTo>
                    <a:pt x="1149" y="424"/>
                    <a:pt x="1081" y="454"/>
                    <a:pt x="983" y="446"/>
                  </a:cubicBezTo>
                  <a:cubicBezTo>
                    <a:pt x="885" y="438"/>
                    <a:pt x="763" y="438"/>
                    <a:pt x="665" y="446"/>
                  </a:cubicBezTo>
                  <a:cubicBezTo>
                    <a:pt x="567" y="454"/>
                    <a:pt x="468" y="469"/>
                    <a:pt x="393" y="492"/>
                  </a:cubicBezTo>
                  <a:cubicBezTo>
                    <a:pt x="318" y="515"/>
                    <a:pt x="272" y="522"/>
                    <a:pt x="212" y="582"/>
                  </a:cubicBezTo>
                  <a:cubicBezTo>
                    <a:pt x="152" y="642"/>
                    <a:pt x="60" y="757"/>
                    <a:pt x="30" y="855"/>
                  </a:cubicBezTo>
                  <a:cubicBezTo>
                    <a:pt x="0" y="953"/>
                    <a:pt x="30" y="1097"/>
                    <a:pt x="30" y="1172"/>
                  </a:cubicBezTo>
                  <a:cubicBezTo>
                    <a:pt x="30" y="1247"/>
                    <a:pt x="15" y="1248"/>
                    <a:pt x="30" y="1308"/>
                  </a:cubicBezTo>
                  <a:cubicBezTo>
                    <a:pt x="45" y="1368"/>
                    <a:pt x="38" y="1429"/>
                    <a:pt x="121" y="1535"/>
                  </a:cubicBezTo>
                  <a:cubicBezTo>
                    <a:pt x="204" y="1641"/>
                    <a:pt x="325" y="1852"/>
                    <a:pt x="529" y="1943"/>
                  </a:cubicBezTo>
                  <a:cubicBezTo>
                    <a:pt x="733" y="2034"/>
                    <a:pt x="1165" y="2177"/>
                    <a:pt x="1346" y="2079"/>
                  </a:cubicBezTo>
                  <a:cubicBezTo>
                    <a:pt x="1527" y="1981"/>
                    <a:pt x="1565" y="1619"/>
                    <a:pt x="1618" y="1354"/>
                  </a:cubicBezTo>
                  <a:cubicBezTo>
                    <a:pt x="1671" y="1089"/>
                    <a:pt x="1807" y="689"/>
                    <a:pt x="1663" y="492"/>
                  </a:cubicBezTo>
                  <a:cubicBezTo>
                    <a:pt x="1519" y="295"/>
                    <a:pt x="884" y="0"/>
                    <a:pt x="756" y="174"/>
                  </a:cubicBezTo>
                  <a:cubicBezTo>
                    <a:pt x="628" y="348"/>
                    <a:pt x="748" y="1187"/>
                    <a:pt x="892" y="1535"/>
                  </a:cubicBezTo>
                  <a:cubicBezTo>
                    <a:pt x="1036" y="1883"/>
                    <a:pt x="1474" y="2133"/>
                    <a:pt x="1618" y="2261"/>
                  </a:cubicBezTo>
                  <a:cubicBezTo>
                    <a:pt x="1762" y="2389"/>
                    <a:pt x="1758" y="2347"/>
                    <a:pt x="1754" y="2306"/>
                  </a:cubicBezTo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0" name="Oval 54"/>
            <p:cNvSpPr>
              <a:spLocks noChangeArrowheads="1"/>
            </p:cNvSpPr>
            <p:nvPr/>
          </p:nvSpPr>
          <p:spPr bwMode="auto">
            <a:xfrm>
              <a:off x="5057" y="3294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2011" name="Oval 55"/>
            <p:cNvSpPr>
              <a:spLocks noChangeArrowheads="1"/>
            </p:cNvSpPr>
            <p:nvPr/>
          </p:nvSpPr>
          <p:spPr bwMode="auto">
            <a:xfrm>
              <a:off x="5057" y="4020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2012" name="AutoShape 56"/>
            <p:cNvSpPr>
              <a:spLocks noChangeArrowheads="1"/>
            </p:cNvSpPr>
            <p:nvPr/>
          </p:nvSpPr>
          <p:spPr bwMode="auto">
            <a:xfrm rot="4021045">
              <a:off x="4037" y="2840"/>
              <a:ext cx="363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4154" name="Oval 58"/>
          <p:cNvSpPr>
            <a:spLocks noChangeArrowheads="1"/>
          </p:cNvSpPr>
          <p:nvPr/>
        </p:nvSpPr>
        <p:spPr bwMode="auto">
          <a:xfrm>
            <a:off x="6443663" y="42926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0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3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0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0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40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0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autoUpdateAnimBg="0"/>
      <p:bldP spid="140291" grpId="0" animBg="1"/>
      <p:bldP spid="140292" grpId="0" animBg="1"/>
      <p:bldP spid="140293" grpId="0" animBg="1"/>
      <p:bldP spid="140295" grpId="0" animBg="1"/>
      <p:bldP spid="140296" grpId="0" build="p" autoUpdateAnimBg="0" advAuto="0"/>
      <p:bldP spid="140297" grpId="0" build="p" autoUpdateAnimBg="0" advAuto="0"/>
      <p:bldP spid="140298" grpId="0" build="p" autoUpdateAnimBg="0" advAuto="0"/>
      <p:bldP spid="140299" grpId="0" build="p" autoUpdateAnimBg="0" advAuto="0"/>
      <p:bldP spid="140300" grpId="0" build="p" autoUpdateAnimBg="0"/>
      <p:bldP spid="140301" grpId="0" autoUpdateAnimBg="0"/>
      <p:bldP spid="140302" grpId="0" animBg="1"/>
      <p:bldP spid="140303" grpId="0" autoUpdateAnimBg="0"/>
      <p:bldP spid="140304" grpId="0" autoUpdateAnimBg="0"/>
      <p:bldP spid="140305" grpId="0" build="p" autoUpdateAnimBg="0"/>
      <p:bldP spid="140309" grpId="0" autoUpdateAnimBg="0"/>
      <p:bldP spid="140310" grpId="0" autoUpdateAnimBg="0"/>
      <p:bldP spid="140311" grpId="0" autoUpdateAnimBg="0"/>
      <p:bldP spid="41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6" name="Rectangle 18"/>
          <p:cNvSpPr>
            <a:spLocks noChangeArrowheads="1"/>
          </p:cNvSpPr>
          <p:nvPr/>
        </p:nvSpPr>
        <p:spPr bwMode="auto">
          <a:xfrm>
            <a:off x="304800" y="188913"/>
            <a:ext cx="6096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FF00"/>
                </a:solidFill>
              </a:rPr>
              <a:t>2 .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位置矢量（</a:t>
            </a:r>
            <a:r>
              <a:rPr lang="en-US" altLang="zh-CN" sz="2200" i="1">
                <a:solidFill>
                  <a:srgbClr val="FFFF00"/>
                </a:solidFill>
              </a:rPr>
              <a:t>Position Vector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140313" name="Line 25"/>
          <p:cNvSpPr>
            <a:spLocks noChangeShapeType="1"/>
          </p:cNvSpPr>
          <p:nvPr/>
        </p:nvSpPr>
        <p:spPr bwMode="auto">
          <a:xfrm>
            <a:off x="5999163" y="2968625"/>
            <a:ext cx="2568575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4" name="Line 26"/>
          <p:cNvSpPr>
            <a:spLocks noChangeShapeType="1"/>
          </p:cNvSpPr>
          <p:nvPr/>
        </p:nvSpPr>
        <p:spPr bwMode="auto">
          <a:xfrm flipV="1">
            <a:off x="5999163" y="646113"/>
            <a:ext cx="0" cy="23241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5" name="Line 27"/>
          <p:cNvSpPr>
            <a:spLocks noChangeShapeType="1"/>
          </p:cNvSpPr>
          <p:nvPr/>
        </p:nvSpPr>
        <p:spPr bwMode="auto">
          <a:xfrm flipH="1">
            <a:off x="4851400" y="2970213"/>
            <a:ext cx="1147763" cy="9159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6" name="Freeform 28"/>
          <p:cNvSpPr>
            <a:spLocks/>
          </p:cNvSpPr>
          <p:nvPr/>
        </p:nvSpPr>
        <p:spPr bwMode="auto">
          <a:xfrm>
            <a:off x="5189538" y="1314450"/>
            <a:ext cx="2768600" cy="1022350"/>
          </a:xfrm>
          <a:custGeom>
            <a:avLst/>
            <a:gdLst>
              <a:gd name="T0" fmla="*/ 0 w 1968"/>
              <a:gd name="T1" fmla="*/ 2147483646 h 696"/>
              <a:gd name="T2" fmla="*/ 2147483646 w 1968"/>
              <a:gd name="T3" fmla="*/ 2147483646 h 696"/>
              <a:gd name="T4" fmla="*/ 2147483646 w 1968"/>
              <a:gd name="T5" fmla="*/ 2147483646 h 696"/>
              <a:gd name="T6" fmla="*/ 2147483646 w 1968"/>
              <a:gd name="T7" fmla="*/ 2147483646 h 696"/>
              <a:gd name="T8" fmla="*/ 2147483646 w 1968"/>
              <a:gd name="T9" fmla="*/ 2147483646 h 6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8"/>
              <a:gd name="T16" fmla="*/ 0 h 696"/>
              <a:gd name="T17" fmla="*/ 1968 w 1968"/>
              <a:gd name="T18" fmla="*/ 696 h 6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8" h="696">
                <a:moveTo>
                  <a:pt x="0" y="696"/>
                </a:moveTo>
                <a:cubicBezTo>
                  <a:pt x="152" y="512"/>
                  <a:pt x="304" y="328"/>
                  <a:pt x="432" y="216"/>
                </a:cubicBezTo>
                <a:cubicBezTo>
                  <a:pt x="560" y="104"/>
                  <a:pt x="624" y="48"/>
                  <a:pt x="768" y="24"/>
                </a:cubicBezTo>
                <a:cubicBezTo>
                  <a:pt x="912" y="0"/>
                  <a:pt x="1096" y="0"/>
                  <a:pt x="1296" y="72"/>
                </a:cubicBezTo>
                <a:cubicBezTo>
                  <a:pt x="1496" y="144"/>
                  <a:pt x="1732" y="300"/>
                  <a:pt x="1968" y="456"/>
                </a:cubicBezTo>
              </a:path>
            </a:pathLst>
          </a:custGeom>
          <a:noFill/>
          <a:ln w="31750">
            <a:solidFill>
              <a:srgbClr val="99CC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7" name="Oval 29"/>
          <p:cNvSpPr>
            <a:spLocks noChangeArrowheads="1"/>
          </p:cNvSpPr>
          <p:nvPr/>
        </p:nvSpPr>
        <p:spPr bwMode="auto">
          <a:xfrm>
            <a:off x="7080250" y="1420813"/>
            <a:ext cx="203200" cy="211137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0318" name="Line 30"/>
          <p:cNvSpPr>
            <a:spLocks noChangeShapeType="1"/>
          </p:cNvSpPr>
          <p:nvPr/>
        </p:nvSpPr>
        <p:spPr bwMode="auto">
          <a:xfrm flipV="1">
            <a:off x="5999163" y="1490663"/>
            <a:ext cx="1149350" cy="14795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9" name="Rectangle 31"/>
          <p:cNvSpPr>
            <a:spLocks noChangeArrowheads="1"/>
          </p:cNvSpPr>
          <p:nvPr/>
        </p:nvSpPr>
        <p:spPr bwMode="auto">
          <a:xfrm>
            <a:off x="7181850" y="798513"/>
            <a:ext cx="1216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 ( t )</a:t>
            </a:r>
          </a:p>
        </p:txBody>
      </p:sp>
      <p:sp>
        <p:nvSpPr>
          <p:cNvPr id="140320" name="Rectangle 32"/>
          <p:cNvSpPr>
            <a:spLocks noChangeArrowheads="1"/>
          </p:cNvSpPr>
          <p:nvPr/>
        </p:nvSpPr>
        <p:spPr bwMode="auto">
          <a:xfrm>
            <a:off x="4716463" y="3181350"/>
            <a:ext cx="539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x</a:t>
            </a:r>
          </a:p>
        </p:txBody>
      </p:sp>
      <p:sp>
        <p:nvSpPr>
          <p:cNvPr id="140321" name="Rectangle 33"/>
          <p:cNvSpPr>
            <a:spLocks noChangeArrowheads="1"/>
          </p:cNvSpPr>
          <p:nvPr/>
        </p:nvSpPr>
        <p:spPr bwMode="auto">
          <a:xfrm>
            <a:off x="6156325" y="252413"/>
            <a:ext cx="6080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z</a:t>
            </a:r>
          </a:p>
        </p:txBody>
      </p:sp>
      <p:sp>
        <p:nvSpPr>
          <p:cNvPr id="140322" name="Rectangle 34"/>
          <p:cNvSpPr>
            <a:spLocks noChangeArrowheads="1"/>
          </p:cNvSpPr>
          <p:nvPr/>
        </p:nvSpPr>
        <p:spPr bwMode="auto">
          <a:xfrm>
            <a:off x="7840663" y="2322513"/>
            <a:ext cx="458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y</a:t>
            </a:r>
          </a:p>
        </p:txBody>
      </p:sp>
      <p:sp>
        <p:nvSpPr>
          <p:cNvPr id="140323" name="Rectangle 35"/>
          <p:cNvSpPr>
            <a:spLocks noChangeArrowheads="1"/>
          </p:cNvSpPr>
          <p:nvPr/>
        </p:nvSpPr>
        <p:spPr bwMode="auto">
          <a:xfrm>
            <a:off x="5548313" y="2551113"/>
            <a:ext cx="539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o</a:t>
            </a:r>
          </a:p>
        </p:txBody>
      </p:sp>
      <p:sp>
        <p:nvSpPr>
          <p:cNvPr id="140324" name="Line 36"/>
          <p:cNvSpPr>
            <a:spLocks noChangeShapeType="1"/>
          </p:cNvSpPr>
          <p:nvPr/>
        </p:nvSpPr>
        <p:spPr bwMode="auto">
          <a:xfrm>
            <a:off x="7148513" y="1490663"/>
            <a:ext cx="0" cy="2043112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25" name="Line 37"/>
          <p:cNvSpPr>
            <a:spLocks noChangeShapeType="1"/>
          </p:cNvSpPr>
          <p:nvPr/>
        </p:nvSpPr>
        <p:spPr bwMode="auto">
          <a:xfrm flipH="1">
            <a:off x="5324475" y="3533775"/>
            <a:ext cx="1824038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26" name="Line 38"/>
          <p:cNvSpPr>
            <a:spLocks noChangeShapeType="1"/>
          </p:cNvSpPr>
          <p:nvPr/>
        </p:nvSpPr>
        <p:spPr bwMode="auto">
          <a:xfrm flipV="1">
            <a:off x="7148513" y="2970213"/>
            <a:ext cx="608012" cy="563562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35" name="AutoShape 47"/>
          <p:cNvSpPr>
            <a:spLocks/>
          </p:cNvSpPr>
          <p:nvPr/>
        </p:nvSpPr>
        <p:spPr bwMode="auto">
          <a:xfrm>
            <a:off x="520700" y="1484313"/>
            <a:ext cx="381000" cy="2439987"/>
          </a:xfrm>
          <a:prstGeom prst="leftBrace">
            <a:avLst>
              <a:gd name="adj1" fmla="val 53368"/>
              <a:gd name="adj2" fmla="val 500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0336" name="Line 48"/>
          <p:cNvSpPr>
            <a:spLocks noChangeShapeType="1"/>
          </p:cNvSpPr>
          <p:nvPr/>
        </p:nvSpPr>
        <p:spPr bwMode="auto">
          <a:xfrm>
            <a:off x="6011863" y="874713"/>
            <a:ext cx="1143000" cy="609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35" name="Object 23"/>
          <p:cNvGraphicFramePr>
            <a:graphicFrameLocks noChangeAspect="1"/>
          </p:cNvGraphicFramePr>
          <p:nvPr/>
        </p:nvGraphicFramePr>
        <p:xfrm>
          <a:off x="684213" y="654050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4" name="公式" r:id="rId3" imgW="924008" imgH="171408" progId="Equation.3">
                  <p:embed/>
                </p:oleObj>
              </mc:Choice>
              <mc:Fallback>
                <p:oleObj name="公式" r:id="rId3" imgW="924008" imgH="17140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654050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6" name="Object 24"/>
          <p:cNvGraphicFramePr>
            <a:graphicFrameLocks noChangeAspect="1"/>
          </p:cNvGraphicFramePr>
          <p:nvPr/>
        </p:nvGraphicFramePr>
        <p:xfrm>
          <a:off x="6694488" y="1925638"/>
          <a:ext cx="4524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5" name="公式" r:id="rId5" imgW="57227" imgH="95287" progId="Equation.3">
                  <p:embed/>
                </p:oleObj>
              </mc:Choice>
              <mc:Fallback>
                <p:oleObj name="公式" r:id="rId5" imgW="57227" imgH="9528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488" y="1925638"/>
                        <a:ext cx="4524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02516"/>
              </p:ext>
            </p:extLst>
          </p:nvPr>
        </p:nvGraphicFramePr>
        <p:xfrm>
          <a:off x="1042988" y="1412776"/>
          <a:ext cx="29527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6" name="公式" r:id="rId7" imgW="1085972" imgH="228634" progId="Equation.3">
                  <p:embed/>
                </p:oleObj>
              </mc:Choice>
              <mc:Fallback>
                <p:oleObj name="公式" r:id="rId7" imgW="1085972" imgH="22863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776"/>
                        <a:ext cx="29527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38" name="Rectangle 50"/>
          <p:cNvSpPr>
            <a:spLocks noChangeArrowheads="1"/>
          </p:cNvSpPr>
          <p:nvPr/>
        </p:nvSpPr>
        <p:spPr bwMode="auto">
          <a:xfrm>
            <a:off x="5364163" y="3644900"/>
            <a:ext cx="4343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endParaRPr lang="en-US" altLang="zh-CN" sz="2200" b="0" i="1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263525" y="40767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141338" name="Rectangle 26"/>
          <p:cNvSpPr>
            <a:spLocks noChangeArrowheads="1"/>
          </p:cNvSpPr>
          <p:nvPr/>
        </p:nvSpPr>
        <p:spPr bwMode="auto">
          <a:xfrm>
            <a:off x="827088" y="4652963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时刻 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41339" name="Rectangle 27"/>
          <p:cNvSpPr>
            <a:spLocks noChangeArrowheads="1"/>
          </p:cNvSpPr>
          <p:nvPr/>
        </p:nvSpPr>
        <p:spPr bwMode="auto">
          <a:xfrm>
            <a:off x="827088" y="526097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时刻 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38942" name="Object 30"/>
          <p:cNvGraphicFramePr>
            <a:graphicFrameLocks noChangeAspect="1"/>
          </p:cNvGraphicFramePr>
          <p:nvPr/>
        </p:nvGraphicFramePr>
        <p:xfrm>
          <a:off x="2112963" y="4652963"/>
          <a:ext cx="159543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7" name="公式" r:id="rId9" imgW="438114" imgH="133347" progId="Equation.3">
                  <p:embed/>
                </p:oleObj>
              </mc:Choice>
              <mc:Fallback>
                <p:oleObj name="公式" r:id="rId9" imgW="438114" imgH="13334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4652963"/>
                        <a:ext cx="159543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3" name="Object 31"/>
          <p:cNvGraphicFramePr>
            <a:graphicFrameLocks noChangeAspect="1"/>
          </p:cNvGraphicFramePr>
          <p:nvPr/>
        </p:nvGraphicFramePr>
        <p:xfrm>
          <a:off x="2119313" y="5243513"/>
          <a:ext cx="25130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8" name="公式" r:id="rId11" imgW="733429" imgH="133347" progId="Equation.3">
                  <p:embed/>
                </p:oleObj>
              </mc:Choice>
              <mc:Fallback>
                <p:oleObj name="公式" r:id="rId11" imgW="733429" imgH="13334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243513"/>
                        <a:ext cx="25130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4" name="Line 32"/>
          <p:cNvSpPr>
            <a:spLocks noChangeShapeType="1"/>
          </p:cNvSpPr>
          <p:nvPr/>
        </p:nvSpPr>
        <p:spPr bwMode="auto">
          <a:xfrm flipV="1">
            <a:off x="5219700" y="4652963"/>
            <a:ext cx="1584325" cy="144145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5" name="Line 33"/>
          <p:cNvSpPr>
            <a:spLocks noChangeShapeType="1"/>
          </p:cNvSpPr>
          <p:nvPr/>
        </p:nvSpPr>
        <p:spPr bwMode="auto">
          <a:xfrm flipV="1">
            <a:off x="5219700" y="5734050"/>
            <a:ext cx="3311525" cy="3587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6" name="Freeform 34"/>
          <p:cNvSpPr>
            <a:spLocks/>
          </p:cNvSpPr>
          <p:nvPr/>
        </p:nvSpPr>
        <p:spPr bwMode="auto">
          <a:xfrm>
            <a:off x="5435600" y="4557713"/>
            <a:ext cx="3457575" cy="1535112"/>
          </a:xfrm>
          <a:custGeom>
            <a:avLst/>
            <a:gdLst>
              <a:gd name="T0" fmla="*/ 0 w 2178"/>
              <a:gd name="T1" fmla="*/ 2147483646 h 967"/>
              <a:gd name="T2" fmla="*/ 2147483646 w 2178"/>
              <a:gd name="T3" fmla="*/ 2147483646 h 967"/>
              <a:gd name="T4" fmla="*/ 2147483646 w 2178"/>
              <a:gd name="T5" fmla="*/ 2147483646 h 967"/>
              <a:gd name="T6" fmla="*/ 2147483646 w 2178"/>
              <a:gd name="T7" fmla="*/ 2147483646 h 967"/>
              <a:gd name="T8" fmla="*/ 2147483646 w 2178"/>
              <a:gd name="T9" fmla="*/ 2147483646 h 967"/>
              <a:gd name="T10" fmla="*/ 2147483646 w 2178"/>
              <a:gd name="T11" fmla="*/ 2147483646 h 967"/>
              <a:gd name="T12" fmla="*/ 2147483646 w 2178"/>
              <a:gd name="T13" fmla="*/ 2147483646 h 9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78" h="967">
                <a:moveTo>
                  <a:pt x="0" y="105"/>
                </a:moveTo>
                <a:cubicBezTo>
                  <a:pt x="144" y="67"/>
                  <a:pt x="288" y="30"/>
                  <a:pt x="409" y="15"/>
                </a:cubicBezTo>
                <a:cubicBezTo>
                  <a:pt x="530" y="0"/>
                  <a:pt x="605" y="0"/>
                  <a:pt x="726" y="15"/>
                </a:cubicBezTo>
                <a:cubicBezTo>
                  <a:pt x="847" y="30"/>
                  <a:pt x="990" y="44"/>
                  <a:pt x="1134" y="105"/>
                </a:cubicBezTo>
                <a:cubicBezTo>
                  <a:pt x="1278" y="166"/>
                  <a:pt x="1460" y="287"/>
                  <a:pt x="1588" y="378"/>
                </a:cubicBezTo>
                <a:cubicBezTo>
                  <a:pt x="1716" y="469"/>
                  <a:pt x="1807" y="552"/>
                  <a:pt x="1905" y="650"/>
                </a:cubicBezTo>
                <a:cubicBezTo>
                  <a:pt x="2003" y="748"/>
                  <a:pt x="2090" y="857"/>
                  <a:pt x="2178" y="967"/>
                </a:cubicBezTo>
              </a:path>
            </a:pathLst>
          </a:custGeom>
          <a:noFill/>
          <a:ln w="22225" cap="flat" cmpd="sng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47" name="Object 3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435600" y="4941888"/>
          <a:ext cx="15113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9" name="公式" r:id="rId13" imgW="438114" imgH="133347" progId="Equation.3">
                  <p:embed/>
                </p:oleObj>
              </mc:Choice>
              <mc:Fallback>
                <p:oleObj name="公式" r:id="rId13" imgW="438114" imgH="133347" progId="Equation.3">
                  <p:embed/>
                  <p:pic>
                    <p:nvPicPr>
                      <p:cNvPr id="0" name="Object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941888"/>
                        <a:ext cx="15113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9" name="Object 3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940425" y="6021388"/>
          <a:ext cx="22320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0" name="公式" r:id="rId15" imgW="733429" imgH="133347" progId="Equation.3">
                  <p:embed/>
                </p:oleObj>
              </mc:Choice>
              <mc:Fallback>
                <p:oleObj name="公式" r:id="rId15" imgW="733429" imgH="133347" progId="Equation.3">
                  <p:embed/>
                  <p:pic>
                    <p:nvPicPr>
                      <p:cNvPr id="0" name="Object 3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6021388"/>
                        <a:ext cx="223202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4365625"/>
          <a:ext cx="10795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1" name="公式" r:id="rId17" imgW="323929" imgH="133347" progId="Equation.3">
                  <p:embed/>
                </p:oleObj>
              </mc:Choice>
              <mc:Fallback>
                <p:oleObj name="公式" r:id="rId17" imgW="323929" imgH="133347" progId="Equation.3">
                  <p:embed/>
                  <p:pic>
                    <p:nvPicPr>
                      <p:cNvPr id="0" name="Object 4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365625"/>
                        <a:ext cx="10795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84213" y="5876925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2" name="公式" r:id="rId19" imgW="1600209" imgH="171408" progId="Equation.3">
                  <p:embed/>
                </p:oleObj>
              </mc:Choice>
              <mc:Fallback>
                <p:oleObj name="公式" r:id="rId19" imgW="1600209" imgH="171408" progId="Equation.3">
                  <p:embed/>
                  <p:pic>
                    <p:nvPicPr>
                      <p:cNvPr id="0" name="Object 4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876925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0"/>
          <p:cNvGraphicFramePr>
            <a:graphicFrameLocks/>
          </p:cNvGraphicFramePr>
          <p:nvPr/>
        </p:nvGraphicFramePr>
        <p:xfrm>
          <a:off x="6011863" y="3136900"/>
          <a:ext cx="33813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3" name="Equation" r:id="rId21" imgW="85841" imgH="76121" progId="Equation.3">
                  <p:embed/>
                </p:oleObj>
              </mc:Choice>
              <mc:Fallback>
                <p:oleObj name="Equation" r:id="rId21" imgW="85841" imgH="76121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136900"/>
                        <a:ext cx="338137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rc 24"/>
          <p:cNvSpPr>
            <a:spLocks/>
          </p:cNvSpPr>
          <p:nvPr/>
        </p:nvSpPr>
        <p:spPr bwMode="auto">
          <a:xfrm flipV="1">
            <a:off x="5724525" y="2844800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rc 25"/>
          <p:cNvSpPr>
            <a:spLocks/>
          </p:cNvSpPr>
          <p:nvPr/>
        </p:nvSpPr>
        <p:spPr bwMode="auto">
          <a:xfrm>
            <a:off x="6276975" y="2641600"/>
            <a:ext cx="152400" cy="304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" name="Object 19"/>
          <p:cNvGraphicFramePr>
            <a:graphicFrameLocks/>
          </p:cNvGraphicFramePr>
          <p:nvPr/>
        </p:nvGraphicFramePr>
        <p:xfrm>
          <a:off x="6411913" y="2459038"/>
          <a:ext cx="3857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" name="Equation" r:id="rId23" imgW="95289" imgH="133347" progId="Equation.3">
                  <p:embed/>
                </p:oleObj>
              </mc:Choice>
              <mc:Fallback>
                <p:oleObj name="Equation" r:id="rId23" imgW="95289" imgH="133347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2459038"/>
                        <a:ext cx="3857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rc 26"/>
          <p:cNvSpPr>
            <a:spLocks/>
          </p:cNvSpPr>
          <p:nvPr/>
        </p:nvSpPr>
        <p:spPr bwMode="auto">
          <a:xfrm>
            <a:off x="6011863" y="2428875"/>
            <a:ext cx="304800" cy="1524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" name="Object 21"/>
          <p:cNvGraphicFramePr>
            <a:graphicFrameLocks/>
          </p:cNvGraphicFramePr>
          <p:nvPr/>
        </p:nvGraphicFramePr>
        <p:xfrm>
          <a:off x="6151563" y="2001838"/>
          <a:ext cx="2778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" name="Equation" r:id="rId25" imgW="57227" imgH="114182" progId="Equation.3">
                  <p:embed/>
                </p:oleObj>
              </mc:Choice>
              <mc:Fallback>
                <p:oleObj name="Equation" r:id="rId25" imgW="57227" imgH="114182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563" y="2001838"/>
                        <a:ext cx="2778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5999163" y="3000375"/>
            <a:ext cx="1155700" cy="533400"/>
          </a:xfrm>
          <a:prstGeom prst="line">
            <a:avLst/>
          </a:prstGeom>
          <a:noFill/>
          <a:ln w="19050">
            <a:solidFill>
              <a:srgbClr val="CC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758759"/>
              </p:ext>
            </p:extLst>
          </p:nvPr>
        </p:nvGraphicFramePr>
        <p:xfrm>
          <a:off x="866775" y="1916832"/>
          <a:ext cx="14732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6" name="公式" r:id="rId27" imgW="685920" imgH="400042" progId="Equation.3">
                  <p:embed/>
                </p:oleObj>
              </mc:Choice>
              <mc:Fallback>
                <p:oleObj name="公式" r:id="rId27" imgW="685920" imgH="400042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916832"/>
                        <a:ext cx="14732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04098"/>
              </p:ext>
            </p:extLst>
          </p:nvPr>
        </p:nvGraphicFramePr>
        <p:xfrm>
          <a:off x="949325" y="2655020"/>
          <a:ext cx="1498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7" name="公式" r:id="rId29" imgW="704816" imgH="400042" progId="Equation.3">
                  <p:embed/>
                </p:oleObj>
              </mc:Choice>
              <mc:Fallback>
                <p:oleObj name="公式" r:id="rId29" imgW="704816" imgH="40004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655020"/>
                        <a:ext cx="1498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95764"/>
              </p:ext>
            </p:extLst>
          </p:nvPr>
        </p:nvGraphicFramePr>
        <p:xfrm>
          <a:off x="2547938" y="1951757"/>
          <a:ext cx="1397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" name="公式" r:id="rId31" imgW="647588" imgH="400042" progId="Equation.3">
                  <p:embed/>
                </p:oleObj>
              </mc:Choice>
              <mc:Fallback>
                <p:oleObj name="公式" r:id="rId31" imgW="647588" imgH="400042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1951757"/>
                        <a:ext cx="13970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48" name="AutoShape 20"/>
          <p:cNvSpPr>
            <a:spLocks noChangeAspect="1" noChangeArrowheads="1"/>
          </p:cNvSpPr>
          <p:nvPr/>
        </p:nvSpPr>
        <p:spPr bwMode="auto">
          <a:xfrm>
            <a:off x="4140200" y="18891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5342" y="3471391"/>
                <a:ext cx="3878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" y="3471391"/>
                <a:ext cx="3878369" cy="461665"/>
              </a:xfrm>
              <a:prstGeom prst="rect">
                <a:avLst/>
              </a:prstGeom>
              <a:blipFill rotWithShape="0">
                <a:blip r:embed="rId3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4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0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14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4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6" grpId="0" autoUpdateAnimBg="0"/>
      <p:bldP spid="140313" grpId="0" animBg="1"/>
      <p:bldP spid="140314" grpId="0" animBg="1"/>
      <p:bldP spid="140315" grpId="0" animBg="1"/>
      <p:bldP spid="140316" grpId="0" animBg="1"/>
      <p:bldP spid="140317" grpId="0" animBg="1"/>
      <p:bldP spid="140318" grpId="0" animBg="1"/>
      <p:bldP spid="140319" grpId="0" autoUpdateAnimBg="0"/>
      <p:bldP spid="140320" grpId="0" autoUpdateAnimBg="0"/>
      <p:bldP spid="140321" grpId="0" autoUpdateAnimBg="0"/>
      <p:bldP spid="140322" grpId="0" autoUpdateAnimBg="0"/>
      <p:bldP spid="140323" grpId="0" autoUpdateAnimBg="0"/>
      <p:bldP spid="140324" grpId="0" animBg="1"/>
      <p:bldP spid="140325" grpId="0" animBg="1"/>
      <p:bldP spid="140326" grpId="0" animBg="1"/>
      <p:bldP spid="140335" grpId="0" animBg="1"/>
      <p:bldP spid="140336" grpId="0" animBg="1"/>
      <p:bldP spid="140338" grpId="0" build="p" autoUpdateAnimBg="0"/>
      <p:bldP spid="141314" grpId="0" build="p" autoUpdateAnimBg="0"/>
      <p:bldP spid="141338" grpId="0" autoUpdateAnimBg="0"/>
      <p:bldP spid="141339" grpId="0" autoUpdateAnimBg="0"/>
      <p:bldP spid="38944" grpId="0" animBg="1"/>
      <p:bldP spid="38945" grpId="0" animBg="1"/>
      <p:bldP spid="38946" grpId="0" animBg="1"/>
      <p:bldP spid="37" grpId="0" animBg="1"/>
      <p:bldP spid="38" grpId="0" animBg="1"/>
      <p:bldP spid="40" grpId="0" animBg="1"/>
      <p:bldP spid="4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5" name="Group 55"/>
          <p:cNvGrpSpPr>
            <a:grpSpLocks/>
          </p:cNvGrpSpPr>
          <p:nvPr/>
        </p:nvGrpSpPr>
        <p:grpSpPr bwMode="auto">
          <a:xfrm>
            <a:off x="5003800" y="-26988"/>
            <a:ext cx="3810000" cy="3633788"/>
            <a:chOff x="3216" y="96"/>
            <a:chExt cx="2400" cy="2289"/>
          </a:xfrm>
        </p:grpSpPr>
        <p:sp>
          <p:nvSpPr>
            <p:cNvPr id="45077" name="Line 4"/>
            <p:cNvSpPr>
              <a:spLocks noChangeShapeType="1"/>
            </p:cNvSpPr>
            <p:nvPr/>
          </p:nvSpPr>
          <p:spPr bwMode="auto">
            <a:xfrm>
              <a:off x="3978" y="1807"/>
              <a:ext cx="1527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8" name="Line 5"/>
            <p:cNvSpPr>
              <a:spLocks noChangeShapeType="1"/>
            </p:cNvSpPr>
            <p:nvPr/>
          </p:nvSpPr>
          <p:spPr bwMode="auto">
            <a:xfrm flipV="1">
              <a:off x="3969" y="333"/>
              <a:ext cx="0" cy="1464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9" name="Line 6"/>
            <p:cNvSpPr>
              <a:spLocks noChangeShapeType="1"/>
            </p:cNvSpPr>
            <p:nvPr/>
          </p:nvSpPr>
          <p:spPr bwMode="auto">
            <a:xfrm flipH="1">
              <a:off x="3296" y="1808"/>
              <a:ext cx="682" cy="577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0" name="Freeform 7"/>
            <p:cNvSpPr>
              <a:spLocks/>
            </p:cNvSpPr>
            <p:nvPr/>
          </p:nvSpPr>
          <p:spPr bwMode="auto">
            <a:xfrm>
              <a:off x="3497" y="765"/>
              <a:ext cx="1983" cy="644"/>
            </a:xfrm>
            <a:custGeom>
              <a:avLst/>
              <a:gdLst>
                <a:gd name="T0" fmla="*/ 0 w 1968"/>
                <a:gd name="T1" fmla="*/ 1246999442 h 696"/>
                <a:gd name="T2" fmla="*/ 2147483646 w 1968"/>
                <a:gd name="T3" fmla="*/ 1246999442 h 696"/>
                <a:gd name="T4" fmla="*/ 2147483646 w 1968"/>
                <a:gd name="T5" fmla="*/ 1246999442 h 696"/>
                <a:gd name="T6" fmla="*/ 2147483646 w 1968"/>
                <a:gd name="T7" fmla="*/ 1246999442 h 696"/>
                <a:gd name="T8" fmla="*/ 2147483646 w 1968"/>
                <a:gd name="T9" fmla="*/ 1246999442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8"/>
                <a:gd name="T16" fmla="*/ 0 h 696"/>
                <a:gd name="T17" fmla="*/ 1968 w 1968"/>
                <a:gd name="T18" fmla="*/ 696 h 6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8" h="696">
                  <a:moveTo>
                    <a:pt x="0" y="696"/>
                  </a:moveTo>
                  <a:cubicBezTo>
                    <a:pt x="152" y="512"/>
                    <a:pt x="304" y="328"/>
                    <a:pt x="432" y="216"/>
                  </a:cubicBezTo>
                  <a:cubicBezTo>
                    <a:pt x="560" y="104"/>
                    <a:pt x="624" y="48"/>
                    <a:pt x="768" y="24"/>
                  </a:cubicBezTo>
                  <a:cubicBezTo>
                    <a:pt x="912" y="0"/>
                    <a:pt x="1096" y="0"/>
                    <a:pt x="1296" y="72"/>
                  </a:cubicBezTo>
                  <a:cubicBezTo>
                    <a:pt x="1496" y="144"/>
                    <a:pt x="1732" y="300"/>
                    <a:pt x="1968" y="456"/>
                  </a:cubicBezTo>
                </a:path>
              </a:pathLst>
            </a:custGeom>
            <a:noFill/>
            <a:ln w="3175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1" name="Oval 8"/>
            <p:cNvSpPr>
              <a:spLocks noChangeArrowheads="1"/>
            </p:cNvSpPr>
            <p:nvPr/>
          </p:nvSpPr>
          <p:spPr bwMode="auto">
            <a:xfrm>
              <a:off x="4377" y="709"/>
              <a:ext cx="121" cy="13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82" name="Line 9"/>
            <p:cNvSpPr>
              <a:spLocks noChangeShapeType="1"/>
            </p:cNvSpPr>
            <p:nvPr/>
          </p:nvSpPr>
          <p:spPr bwMode="auto">
            <a:xfrm flipV="1">
              <a:off x="3978" y="799"/>
              <a:ext cx="444" cy="1009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3" name="Rectangle 10"/>
            <p:cNvSpPr>
              <a:spLocks noChangeArrowheads="1"/>
            </p:cNvSpPr>
            <p:nvPr/>
          </p:nvSpPr>
          <p:spPr bwMode="auto">
            <a:xfrm>
              <a:off x="4377" y="346"/>
              <a:ext cx="7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66FFCC"/>
                  </a:solidFill>
                  <a:ea typeface="楷体_GB2312" pitchFamily="49" charset="-122"/>
                </a:rPr>
                <a:t>P(t)</a:t>
              </a:r>
            </a:p>
          </p:txBody>
        </p:sp>
        <p:sp>
          <p:nvSpPr>
            <p:cNvPr id="45084" name="Rectangle 11"/>
            <p:cNvSpPr>
              <a:spLocks noChangeArrowheads="1"/>
            </p:cNvSpPr>
            <p:nvPr/>
          </p:nvSpPr>
          <p:spPr bwMode="auto">
            <a:xfrm>
              <a:off x="3216" y="1941"/>
              <a:ext cx="32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x</a:t>
              </a:r>
            </a:p>
          </p:txBody>
        </p:sp>
        <p:sp>
          <p:nvSpPr>
            <p:cNvPr id="45085" name="Rectangle 12"/>
            <p:cNvSpPr>
              <a:spLocks noChangeArrowheads="1"/>
            </p:cNvSpPr>
            <p:nvPr/>
          </p:nvSpPr>
          <p:spPr bwMode="auto">
            <a:xfrm>
              <a:off x="4019" y="96"/>
              <a:ext cx="36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z</a:t>
              </a:r>
            </a:p>
          </p:txBody>
        </p:sp>
        <p:sp>
          <p:nvSpPr>
            <p:cNvPr id="45086" name="Rectangle 13"/>
            <p:cNvSpPr>
              <a:spLocks noChangeArrowheads="1"/>
            </p:cNvSpPr>
            <p:nvPr/>
          </p:nvSpPr>
          <p:spPr bwMode="auto">
            <a:xfrm>
              <a:off x="5343" y="140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y</a:t>
              </a:r>
            </a:p>
          </p:txBody>
        </p:sp>
        <p:sp>
          <p:nvSpPr>
            <p:cNvPr id="45087" name="Rectangle 14"/>
            <p:cNvSpPr>
              <a:spLocks noChangeArrowheads="1"/>
            </p:cNvSpPr>
            <p:nvPr/>
          </p:nvSpPr>
          <p:spPr bwMode="auto">
            <a:xfrm>
              <a:off x="3939" y="1808"/>
              <a:ext cx="3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45088" name="Line 15"/>
            <p:cNvSpPr>
              <a:spLocks noChangeShapeType="1"/>
            </p:cNvSpPr>
            <p:nvPr/>
          </p:nvSpPr>
          <p:spPr bwMode="auto">
            <a:xfrm>
              <a:off x="4422" y="890"/>
              <a:ext cx="0" cy="1287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9" name="Line 16"/>
            <p:cNvSpPr>
              <a:spLocks noChangeShapeType="1"/>
            </p:cNvSpPr>
            <p:nvPr/>
          </p:nvSpPr>
          <p:spPr bwMode="auto">
            <a:xfrm flipH="1">
              <a:off x="3577" y="2160"/>
              <a:ext cx="891" cy="3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0" name="Line 17"/>
            <p:cNvSpPr>
              <a:spLocks noChangeShapeType="1"/>
            </p:cNvSpPr>
            <p:nvPr/>
          </p:nvSpPr>
          <p:spPr bwMode="auto">
            <a:xfrm flipV="1">
              <a:off x="4422" y="1797"/>
              <a:ext cx="362" cy="35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1" name="Line 18"/>
            <p:cNvSpPr>
              <a:spLocks noChangeShapeType="1"/>
            </p:cNvSpPr>
            <p:nvPr/>
          </p:nvSpPr>
          <p:spPr bwMode="auto">
            <a:xfrm>
              <a:off x="3978" y="1808"/>
              <a:ext cx="402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Line 19"/>
            <p:cNvSpPr>
              <a:spLocks noChangeShapeType="1"/>
            </p:cNvSpPr>
            <p:nvPr/>
          </p:nvSpPr>
          <p:spPr bwMode="auto">
            <a:xfrm rot="-5400000">
              <a:off x="3756" y="1586"/>
              <a:ext cx="444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3" name="Line 20"/>
            <p:cNvSpPr>
              <a:spLocks noChangeShapeType="1"/>
            </p:cNvSpPr>
            <p:nvPr/>
          </p:nvSpPr>
          <p:spPr bwMode="auto">
            <a:xfrm flipH="1">
              <a:off x="3778" y="1808"/>
              <a:ext cx="200" cy="17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094" name="Object 1032"/>
            <p:cNvGraphicFramePr>
              <a:graphicFrameLocks noChangeAspect="1"/>
            </p:cNvGraphicFramePr>
            <p:nvPr/>
          </p:nvGraphicFramePr>
          <p:xfrm>
            <a:off x="3594" y="1733"/>
            <a:ext cx="231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3" name="Equation" r:id="rId3" imgW="38062" imgH="152512" progId="Equation.DSMT4">
                    <p:embed/>
                  </p:oleObj>
                </mc:Choice>
                <mc:Fallback>
                  <p:oleObj name="Equation" r:id="rId3" imgW="38062" imgH="152512" progId="Equation.DSMT4">
                    <p:embed/>
                    <p:pic>
                      <p:nvPicPr>
                        <p:cNvPr id="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4" y="1733"/>
                          <a:ext cx="231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5" name="Object 1033"/>
            <p:cNvGraphicFramePr>
              <a:graphicFrameLocks noChangeAspect="1"/>
            </p:cNvGraphicFramePr>
            <p:nvPr/>
          </p:nvGraphicFramePr>
          <p:xfrm>
            <a:off x="4190" y="1800"/>
            <a:ext cx="35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4" name="Equation" r:id="rId5" imgW="95289" imgH="190573" progId="Equation.DSMT4">
                    <p:embed/>
                  </p:oleObj>
                </mc:Choice>
                <mc:Fallback>
                  <p:oleObj name="Equation" r:id="rId5" imgW="95289" imgH="190573" progId="Equation.DSMT4">
                    <p:embed/>
                    <p:pic>
                      <p:nvPicPr>
                        <p:cNvPr id="0" name="Object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" y="1800"/>
                          <a:ext cx="35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6" name="Object 1034"/>
            <p:cNvGraphicFramePr>
              <a:graphicFrameLocks noChangeAspect="1"/>
            </p:cNvGraphicFramePr>
            <p:nvPr/>
          </p:nvGraphicFramePr>
          <p:xfrm>
            <a:off x="3715" y="1273"/>
            <a:ext cx="266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5" name="Equation" r:id="rId7" imgW="95289" imgH="161960" progId="Equation.DSMT4">
                    <p:embed/>
                  </p:oleObj>
                </mc:Choice>
                <mc:Fallback>
                  <p:oleObj name="Equation" r:id="rId7" imgW="95289" imgH="161960" progId="Equation.DSMT4">
                    <p:embed/>
                    <p:pic>
                      <p:nvPicPr>
                        <p:cNvPr id="0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1273"/>
                          <a:ext cx="266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7" name="Object 1035"/>
            <p:cNvGraphicFramePr>
              <a:graphicFrameLocks noChangeAspect="1"/>
            </p:cNvGraphicFramePr>
            <p:nvPr/>
          </p:nvGraphicFramePr>
          <p:xfrm>
            <a:off x="4014" y="935"/>
            <a:ext cx="293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6" name="Equation" r:id="rId9" imgW="238088" imgH="133347" progId="Equation.DSMT4">
                    <p:embed/>
                  </p:oleObj>
                </mc:Choice>
                <mc:Fallback>
                  <p:oleObj name="Equation" r:id="rId9" imgW="238088" imgH="133347" progId="Equation.DSMT4">
                    <p:embed/>
                    <p:pic>
                      <p:nvPicPr>
                        <p:cNvPr id="0" name="Object 10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935"/>
                          <a:ext cx="293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98" name="Oval 28"/>
            <p:cNvSpPr>
              <a:spLocks noChangeArrowheads="1"/>
            </p:cNvSpPr>
            <p:nvPr/>
          </p:nvSpPr>
          <p:spPr bwMode="auto">
            <a:xfrm>
              <a:off x="5040" y="912"/>
              <a:ext cx="128" cy="13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99" name="Line 29"/>
            <p:cNvSpPr>
              <a:spLocks noChangeShapeType="1"/>
            </p:cNvSpPr>
            <p:nvPr/>
          </p:nvSpPr>
          <p:spPr bwMode="auto">
            <a:xfrm flipV="1">
              <a:off x="3984" y="960"/>
              <a:ext cx="1104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100" name="Object 1026"/>
            <p:cNvGraphicFramePr>
              <a:graphicFrameLocks noChangeAspect="1"/>
            </p:cNvGraphicFramePr>
            <p:nvPr/>
          </p:nvGraphicFramePr>
          <p:xfrm>
            <a:off x="4729" y="1215"/>
            <a:ext cx="8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7" name="Equation" r:id="rId11" imgW="495341" imgH="133347" progId="Equation.DSMT4">
                    <p:embed/>
                  </p:oleObj>
                </mc:Choice>
                <mc:Fallback>
                  <p:oleObj name="Equation" r:id="rId11" imgW="495341" imgH="133347" progId="Equation.DSMT4">
                    <p:embed/>
                    <p:pic>
                      <p:nvPicPr>
                        <p:cNvPr id="0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9" y="1215"/>
                          <a:ext cx="8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01" name="Object 1027"/>
            <p:cNvGraphicFramePr>
              <a:graphicFrameLocks noChangeAspect="1"/>
            </p:cNvGraphicFramePr>
            <p:nvPr/>
          </p:nvGraphicFramePr>
          <p:xfrm>
            <a:off x="5195" y="720"/>
            <a:ext cx="250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658" name="Equation" r:id="rId13" imgW="123903" imgH="95287" progId="Equation.3">
                    <p:embed/>
                  </p:oleObj>
                </mc:Choice>
                <mc:Fallback>
                  <p:oleObj name="Equation" r:id="rId13" imgW="123903" imgH="95287" progId="Equation.3">
                    <p:embed/>
                    <p:pic>
                      <p:nvPicPr>
                        <p:cNvPr id="0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5" y="720"/>
                          <a:ext cx="250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45" name="Rectangle 33"/>
          <p:cNvSpPr>
            <a:spLocks noChangeArrowheads="1"/>
          </p:cNvSpPr>
          <p:nvPr/>
        </p:nvSpPr>
        <p:spPr bwMode="auto">
          <a:xfrm>
            <a:off x="533400" y="162877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41347" name="Rectangle 35"/>
          <p:cNvSpPr>
            <a:spLocks noChangeArrowheads="1"/>
          </p:cNvSpPr>
          <p:nvPr/>
        </p:nvSpPr>
        <p:spPr bwMode="auto">
          <a:xfrm>
            <a:off x="1331913" y="2708275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描述运动状态（速度、加速度）</a:t>
            </a:r>
          </a:p>
        </p:txBody>
      </p:sp>
      <p:sp>
        <p:nvSpPr>
          <p:cNvPr id="141348" name="Rectangle 36"/>
          <p:cNvSpPr>
            <a:spLocks noChangeArrowheads="1"/>
          </p:cNvSpPr>
          <p:nvPr/>
        </p:nvSpPr>
        <p:spPr bwMode="auto">
          <a:xfrm>
            <a:off x="1331913" y="31877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 b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运动叠加（合成）原理</a:t>
            </a:r>
          </a:p>
        </p:txBody>
      </p:sp>
      <p:sp>
        <p:nvSpPr>
          <p:cNvPr id="141349" name="Rectangle 37"/>
          <p:cNvSpPr>
            <a:spLocks noChangeArrowheads="1"/>
          </p:cNvSpPr>
          <p:nvPr/>
        </p:nvSpPr>
        <p:spPr bwMode="auto">
          <a:xfrm>
            <a:off x="1331913" y="3644900"/>
            <a:ext cx="7343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确定运动轨迹 </a:t>
            </a:r>
            <a:r>
              <a:rPr lang="en-US" altLang="zh-CN" sz="2200" dirty="0">
                <a:solidFill>
                  <a:schemeClr val="hlink"/>
                </a:solidFill>
                <a:ea typeface="楷体_GB2312" pitchFamily="49" charset="-122"/>
              </a:rPr>
              <a:t>——</a:t>
            </a:r>
            <a:r>
              <a:rPr lang="en-US" altLang="zh-CN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轨迹</a:t>
            </a:r>
            <a:r>
              <a:rPr lang="zh-CN" altLang="en-US" sz="2200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方程</a:t>
            </a:r>
            <a:endParaRPr lang="zh-CN" altLang="en-US" sz="22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1350" name="Rectangle 38"/>
          <p:cNvSpPr>
            <a:spLocks noChangeArrowheads="1"/>
          </p:cNvSpPr>
          <p:nvPr/>
        </p:nvSpPr>
        <p:spPr bwMode="auto">
          <a:xfrm>
            <a:off x="179512" y="4375151"/>
            <a:ext cx="632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已知质点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运动                          </a:t>
            </a:r>
            <a:r>
              <a:rPr lang="en-US" altLang="zh-CN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2200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66917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059553"/>
              </p:ext>
            </p:extLst>
          </p:nvPr>
        </p:nvGraphicFramePr>
        <p:xfrm>
          <a:off x="2716728" y="4367848"/>
          <a:ext cx="36433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59" name="Equation" r:id="rId15" imgW="1504920" imgH="133347" progId="Equation.3">
                  <p:embed/>
                </p:oleObj>
              </mc:Choice>
              <mc:Fallback>
                <p:oleObj name="Equation" r:id="rId15" imgW="1504920" imgH="133347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728" y="4367848"/>
                        <a:ext cx="36433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52" name="Rectangle 40"/>
          <p:cNvSpPr>
            <a:spLocks noChangeArrowheads="1"/>
          </p:cNvSpPr>
          <p:nvPr/>
        </p:nvSpPr>
        <p:spPr bwMode="auto">
          <a:xfrm>
            <a:off x="6372225" y="437515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分析运动规律</a:t>
            </a:r>
          </a:p>
        </p:txBody>
      </p:sp>
      <p:sp>
        <p:nvSpPr>
          <p:cNvPr id="141353" name="Rectangle 41"/>
          <p:cNvSpPr>
            <a:spLocks noChangeArrowheads="1"/>
          </p:cNvSpPr>
          <p:nvPr/>
        </p:nvSpPr>
        <p:spPr bwMode="auto">
          <a:xfrm>
            <a:off x="519113" y="4924425"/>
            <a:ext cx="1676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66918" name="Object 1030"/>
          <p:cNvGraphicFramePr>
            <a:graphicFrameLocks noChangeAspect="1"/>
          </p:cNvGraphicFramePr>
          <p:nvPr/>
        </p:nvGraphicFramePr>
        <p:xfrm>
          <a:off x="1331913" y="4883150"/>
          <a:ext cx="313848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60" name="Equation" r:id="rId17" imgW="1180991" imgH="200021" progId="Equation.DSMT4">
                  <p:embed/>
                </p:oleObj>
              </mc:Choice>
              <mc:Fallback>
                <p:oleObj name="Equation" r:id="rId17" imgW="1180991" imgH="200021" progId="Equation.DSMT4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883150"/>
                        <a:ext cx="3138487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1031"/>
          <p:cNvGraphicFramePr>
            <a:graphicFrameLocks noChangeAspect="1"/>
          </p:cNvGraphicFramePr>
          <p:nvPr/>
        </p:nvGraphicFramePr>
        <p:xfrm>
          <a:off x="1258888" y="5500688"/>
          <a:ext cx="3206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61" name="Equation" r:id="rId19" imgW="1371570" imgH="228634" progId="Equation.DSMT4">
                  <p:embed/>
                </p:oleObj>
              </mc:Choice>
              <mc:Fallback>
                <p:oleObj name="Equation" r:id="rId19" imgW="1371570" imgH="228634" progId="Equation.DSMT4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00688"/>
                        <a:ext cx="3206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56" name="AutoShape 44"/>
          <p:cNvSpPr>
            <a:spLocks noChangeArrowheads="1"/>
          </p:cNvSpPr>
          <p:nvPr/>
        </p:nvSpPr>
        <p:spPr bwMode="auto">
          <a:xfrm>
            <a:off x="6011863" y="5445125"/>
            <a:ext cx="1785937" cy="866775"/>
          </a:xfrm>
          <a:prstGeom prst="wedgeRectCallout">
            <a:avLst>
              <a:gd name="adj1" fmla="val -130542"/>
              <a:gd name="adj2" fmla="val 380"/>
            </a:avLst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质点做平面    </a:t>
            </a:r>
            <a:endParaRPr lang="en-US" altLang="zh-CN" sz="220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圆周运动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250825" y="2781300"/>
            <a:ext cx="990600" cy="1371600"/>
            <a:chOff x="192" y="2064"/>
            <a:chExt cx="624" cy="864"/>
          </a:xfrm>
        </p:grpSpPr>
        <p:sp>
          <p:nvSpPr>
            <p:cNvPr id="45075" name="AutoShape 46"/>
            <p:cNvSpPr>
              <a:spLocks noChangeArrowheads="1"/>
            </p:cNvSpPr>
            <p:nvPr/>
          </p:nvSpPr>
          <p:spPr bwMode="auto">
            <a:xfrm>
              <a:off x="192" y="2064"/>
              <a:ext cx="624" cy="864"/>
            </a:xfrm>
            <a:prstGeom prst="bevel">
              <a:avLst>
                <a:gd name="adj" fmla="val 12500"/>
              </a:avLst>
            </a:prstGeom>
            <a:solidFill>
              <a:srgbClr val="969696"/>
            </a:solidFill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76" name="Rectangle 47"/>
            <p:cNvSpPr>
              <a:spLocks noChangeArrowheads="1"/>
            </p:cNvSpPr>
            <p:nvPr/>
          </p:nvSpPr>
          <p:spPr bwMode="auto">
            <a:xfrm>
              <a:off x="267" y="2208"/>
              <a:ext cx="549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>
                  <a:solidFill>
                    <a:srgbClr val="660033"/>
                  </a:solidFill>
                  <a:latin typeface="楷体_GB2312" pitchFamily="49" charset="-122"/>
                  <a:ea typeface="楷体_GB2312" pitchFamily="49" charset="-122"/>
                </a:rPr>
                <a:t>物理</a:t>
              </a:r>
            </a:p>
            <a:p>
              <a:pPr eaLnBrk="1" hangingPunct="1"/>
              <a:r>
                <a:rPr lang="zh-CN" altLang="en-US" sz="2200">
                  <a:solidFill>
                    <a:srgbClr val="660033"/>
                  </a:solidFill>
                  <a:latin typeface="楷体_GB2312" pitchFamily="49" charset="-122"/>
                  <a:ea typeface="楷体_GB2312" pitchFamily="49" charset="-122"/>
                </a:rPr>
                <a:t>含义</a:t>
              </a:r>
            </a:p>
          </p:txBody>
        </p:sp>
      </p:grpSp>
      <p:graphicFrame>
        <p:nvGraphicFramePr>
          <p:cNvPr id="5170" name="Object 50"/>
          <p:cNvGraphicFramePr>
            <a:graphicFrameLocks noChangeAspect="1"/>
          </p:cNvGraphicFramePr>
          <p:nvPr/>
        </p:nvGraphicFramePr>
        <p:xfrm>
          <a:off x="611188" y="2205038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62" name="公式" r:id="rId21" imgW="1495472" imgH="133347" progId="Equation.3">
                  <p:embed/>
                </p:oleObj>
              </mc:Choice>
              <mc:Fallback>
                <p:oleObj name="公式" r:id="rId21" imgW="1495472" imgH="133347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72" name="Object 52"/>
          <p:cNvGraphicFramePr>
            <a:graphicFrameLocks noChangeAspect="1"/>
          </p:cNvGraphicFramePr>
          <p:nvPr/>
        </p:nvGraphicFramePr>
        <p:xfrm>
          <a:off x="755650" y="89693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63" name="公式" r:id="rId23" imgW="1600209" imgH="171408" progId="Equation.3">
                  <p:embed/>
                </p:oleObj>
              </mc:Choice>
              <mc:Fallback>
                <p:oleObj name="公式" r:id="rId23" imgW="1600209" imgH="171408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9693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323850" y="33337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 </a:t>
            </a:r>
            <a:r>
              <a:rPr lang="en-US" altLang="zh-CN" sz="220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3" name="Rectangle 41"/>
          <p:cNvSpPr>
            <a:spLocks noChangeArrowheads="1"/>
          </p:cNvSpPr>
          <p:nvPr/>
        </p:nvSpPr>
        <p:spPr bwMode="auto">
          <a:xfrm>
            <a:off x="611188" y="6211888"/>
            <a:ext cx="70564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该质点的运动轨迹为半径为</a:t>
            </a:r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R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的圆周。</a:t>
            </a:r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1565275" y="3676016"/>
            <a:ext cx="734377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  <a:ea typeface="楷体_GB2312" pitchFamily="49" charset="-122"/>
              </a:rPr>
              <a:t>                                               </a:t>
            </a:r>
            <a:r>
              <a:rPr lang="zh-CN" altLang="en-US" sz="2200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消去运动学方程中的参数</a:t>
            </a:r>
            <a:r>
              <a:rPr lang="en-US" altLang="zh-CN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即可得到轨迹方程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300"/>
                                        <p:tgtEl>
                                          <p:spTgt spid="1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300"/>
                                        <p:tgtEl>
                                          <p:spTgt spid="1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14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1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45" grpId="0" build="p" autoUpdateAnimBg="0"/>
      <p:bldP spid="141347" grpId="0" autoUpdateAnimBg="0"/>
      <p:bldP spid="141348" grpId="0" build="p" autoUpdateAnimBg="0"/>
      <p:bldP spid="141349" grpId="0" build="p" autoUpdateAnimBg="0"/>
      <p:bldP spid="141350" grpId="0" build="p" autoUpdateAnimBg="0"/>
      <p:bldP spid="141352" grpId="0" build="p" autoUpdateAnimBg="0"/>
      <p:bldP spid="141353" grpId="0" build="p" autoUpdateAnimBg="0"/>
      <p:bldP spid="141356" grpId="0" animBg="1" autoUpdateAnimBg="0"/>
      <p:bldP spid="141314" grpId="0" build="p" autoUpdateAnimBg="0"/>
      <p:bldP spid="3" grpId="0" build="p" autoUpdateAnimBg="0"/>
      <p:bldP spid="4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902468" y="404813"/>
            <a:ext cx="7773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一质点作匀速率圆周运动，半径为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，角速度为</a:t>
            </a:r>
            <a:r>
              <a:rPr lang="zh-CN" altLang="en-US" i="1" dirty="0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85800" y="1724025"/>
            <a:ext cx="4724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以圆心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为原点。建立直角坐标系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OXY</a:t>
            </a: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点为起始时刻，设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时刻质点位于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P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（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 ,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y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，用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直角坐标表示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的质点运动学方程为</a:t>
            </a:r>
          </a:p>
        </p:txBody>
      </p:sp>
      <p:graphicFrame>
        <p:nvGraphicFramePr>
          <p:cNvPr id="115716" name="Object 4"/>
          <p:cNvGraphicFramePr>
            <a:graphicFrameLocks/>
          </p:cNvGraphicFramePr>
          <p:nvPr/>
        </p:nvGraphicFramePr>
        <p:xfrm>
          <a:off x="1252538" y="3810000"/>
          <a:ext cx="37528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8" name="公式" r:id="rId3" imgW="3714656" imgH="342816" progId="Equation.3">
                  <p:embed/>
                </p:oleObj>
              </mc:Choice>
              <mc:Fallback>
                <p:oleObj name="公式" r:id="rId3" imgW="3714656" imgH="342816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3810000"/>
                        <a:ext cx="37528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" y="4343400"/>
            <a:ext cx="345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位矢表示为</a:t>
            </a:r>
            <a:endParaRPr lang="zh-CN" altLang="en-US">
              <a:ea typeface="仿宋_GB2312" pitchFamily="49" charset="-122"/>
            </a:endParaRPr>
          </a:p>
        </p:txBody>
      </p:sp>
      <p:sp>
        <p:nvSpPr>
          <p:cNvPr id="115718" name="Oval 6"/>
          <p:cNvSpPr>
            <a:spLocks noChangeArrowheads="1"/>
          </p:cNvSpPr>
          <p:nvPr/>
        </p:nvSpPr>
        <p:spPr bwMode="auto">
          <a:xfrm>
            <a:off x="5435600" y="2809875"/>
            <a:ext cx="2058988" cy="2058988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 flipV="1">
            <a:off x="6464300" y="1933575"/>
            <a:ext cx="0" cy="1905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 flipV="1">
            <a:off x="6464300" y="3152775"/>
            <a:ext cx="762000" cy="685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8172450" y="393065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9" name="公式" r:id="rId5" imgW="171412" imgH="180855" progId="Equation.3">
                  <p:embed/>
                </p:oleObj>
              </mc:Choice>
              <mc:Fallback>
                <p:oleObj name="公式" r:id="rId5" imgW="171412" imgH="18085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3930650"/>
                        <a:ext cx="2159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6562725" y="1916113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0" name="公式" r:id="rId7" imgW="190578" imgH="257247" progId="Equation.3">
                  <p:embed/>
                </p:oleObj>
              </mc:Choice>
              <mc:Fallback>
                <p:oleObj name="公式" r:id="rId7" imgW="190578" imgH="25724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1916113"/>
                        <a:ext cx="241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7226300" y="3152775"/>
            <a:ext cx="0" cy="685800"/>
          </a:xfrm>
          <a:prstGeom prst="line">
            <a:avLst/>
          </a:prstGeom>
          <a:noFill/>
          <a:ln w="19050">
            <a:solidFill>
              <a:srgbClr val="FFFF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H="1">
            <a:off x="6464300" y="3152775"/>
            <a:ext cx="762000" cy="0"/>
          </a:xfrm>
          <a:prstGeom prst="line">
            <a:avLst/>
          </a:prstGeom>
          <a:noFill/>
          <a:ln w="19050">
            <a:solidFill>
              <a:srgbClr val="FFFF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25" name="Object 13"/>
          <p:cNvGraphicFramePr>
            <a:graphicFrameLocks noChangeAspect="1"/>
          </p:cNvGraphicFramePr>
          <p:nvPr/>
        </p:nvGraphicFramePr>
        <p:xfrm>
          <a:off x="7346950" y="2924175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1" name="Equation" r:id="rId9" imgW="228640" imgH="247529" progId="Equation.3">
                  <p:embed/>
                </p:oleObj>
              </mc:Choice>
              <mc:Fallback>
                <p:oleObj name="Equation" r:id="rId9" imgW="228640" imgH="247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924175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6" name="Object 14"/>
          <p:cNvGraphicFramePr>
            <a:graphicFrameLocks noChangeAspect="1"/>
          </p:cNvGraphicFramePr>
          <p:nvPr/>
        </p:nvGraphicFramePr>
        <p:xfrm>
          <a:off x="6780213" y="3532188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2" name="公式" r:id="rId11" imgW="361991" imgH="228634" progId="Equation.3">
                  <p:embed/>
                </p:oleObj>
              </mc:Choice>
              <mc:Fallback>
                <p:oleObj name="公式" r:id="rId11" imgW="361991" imgH="22863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213" y="3532188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6997700" y="3838575"/>
          <a:ext cx="3540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3" name="Equation" r:id="rId13" imgW="104737" imgH="104734" progId="Equation.3">
                  <p:embed/>
                </p:oleObj>
              </mc:Choice>
              <mc:Fallback>
                <p:oleObj name="Equation" r:id="rId13" imgW="104737" imgH="10473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3838575"/>
                        <a:ext cx="35401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8" name="Object 16"/>
          <p:cNvGraphicFramePr>
            <a:graphicFrameLocks noChangeAspect="1"/>
          </p:cNvGraphicFramePr>
          <p:nvPr/>
        </p:nvGraphicFramePr>
        <p:xfrm>
          <a:off x="6121400" y="3076575"/>
          <a:ext cx="2413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4" name="Equation" r:id="rId15" imgW="190578" imgH="257247" progId="Equation.3">
                  <p:embed/>
                </p:oleObj>
              </mc:Choice>
              <mc:Fallback>
                <p:oleObj name="Equation" r:id="rId15" imgW="190578" imgH="25724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3076575"/>
                        <a:ext cx="2413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9" name="Object 17"/>
          <p:cNvGraphicFramePr>
            <a:graphicFrameLocks noChangeAspect="1"/>
          </p:cNvGraphicFramePr>
          <p:nvPr/>
        </p:nvGraphicFramePr>
        <p:xfrm>
          <a:off x="6210300" y="390207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5" name="Equation" r:id="rId17" imgW="247536" imgH="266694" progId="Equation.3">
                  <p:embed/>
                </p:oleObj>
              </mc:Choice>
              <mc:Fallback>
                <p:oleObj name="Equation" r:id="rId17" imgW="247536" imgH="26669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3902075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0" name="Object 18"/>
          <p:cNvGraphicFramePr>
            <a:graphicFrameLocks noChangeAspect="1"/>
          </p:cNvGraphicFramePr>
          <p:nvPr/>
        </p:nvGraphicFramePr>
        <p:xfrm>
          <a:off x="6667500" y="3240088"/>
          <a:ext cx="2159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6" name="Equation" r:id="rId19" imgW="171412" imgH="247529" progId="Equation.3">
                  <p:embed/>
                </p:oleObj>
              </mc:Choice>
              <mc:Fallback>
                <p:oleObj name="Equation" r:id="rId19" imgW="171412" imgH="24752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3240088"/>
                        <a:ext cx="2159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1" name="Line 19"/>
          <p:cNvSpPr>
            <a:spLocks noChangeShapeType="1"/>
          </p:cNvSpPr>
          <p:nvPr/>
        </p:nvSpPr>
        <p:spPr bwMode="auto">
          <a:xfrm>
            <a:off x="6464300" y="3859213"/>
            <a:ext cx="1981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304800" y="454968"/>
            <a:ext cx="649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15733" name="Rectangle 21"/>
          <p:cNvSpPr>
            <a:spLocks noChangeArrowheads="1"/>
          </p:cNvSpPr>
          <p:nvPr/>
        </p:nvSpPr>
        <p:spPr bwMode="auto">
          <a:xfrm>
            <a:off x="301625" y="17780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  <a:endParaRPr lang="zh-CN" altLang="en-US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15734" name="Object 22"/>
          <p:cNvGraphicFramePr>
            <a:graphicFrameLocks noChangeAspect="1"/>
          </p:cNvGraphicFramePr>
          <p:nvPr/>
        </p:nvGraphicFramePr>
        <p:xfrm>
          <a:off x="6877050" y="2381250"/>
          <a:ext cx="3825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7" name="Equation" r:id="rId21" imgW="114185" imgH="95287" progId="Equation.3">
                  <p:embed/>
                </p:oleObj>
              </mc:Choice>
              <mc:Fallback>
                <p:oleObj name="Equation" r:id="rId21" imgW="114185" imgH="9528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381250"/>
                        <a:ext cx="382588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5" name="Object 23"/>
          <p:cNvGraphicFramePr>
            <a:graphicFrameLocks noChangeAspect="1"/>
          </p:cNvGraphicFramePr>
          <p:nvPr/>
        </p:nvGraphicFramePr>
        <p:xfrm>
          <a:off x="7094538" y="2963863"/>
          <a:ext cx="26193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8" name="Equation" r:id="rId23" imgW="66675" imgH="76121" progId="Equation.3">
                  <p:embed/>
                </p:oleObj>
              </mc:Choice>
              <mc:Fallback>
                <p:oleObj name="Equation" r:id="rId23" imgW="66675" imgH="7612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2963863"/>
                        <a:ext cx="26193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6" name="Object 24"/>
          <p:cNvGraphicFramePr>
            <a:graphicFrameLocks noChangeAspect="1"/>
          </p:cNvGraphicFramePr>
          <p:nvPr/>
        </p:nvGraphicFramePr>
        <p:xfrm>
          <a:off x="7620000" y="2913063"/>
          <a:ext cx="7874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59" name="Equation" r:id="rId25" imgW="742877" imgH="342816" progId="Equation.3">
                  <p:embed/>
                </p:oleObj>
              </mc:Choice>
              <mc:Fallback>
                <p:oleObj name="Equation" r:id="rId25" imgW="742877" imgH="34281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913063"/>
                        <a:ext cx="7874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7" name="Arc 25"/>
          <p:cNvSpPr>
            <a:spLocks/>
          </p:cNvSpPr>
          <p:nvPr/>
        </p:nvSpPr>
        <p:spPr bwMode="auto">
          <a:xfrm rot="5388311" flipH="1">
            <a:off x="6319837" y="2871788"/>
            <a:ext cx="1039813" cy="649288"/>
          </a:xfrm>
          <a:custGeom>
            <a:avLst/>
            <a:gdLst>
              <a:gd name="T0" fmla="*/ 2147483646 w 21395"/>
              <a:gd name="T1" fmla="*/ 0 h 13784"/>
              <a:gd name="T2" fmla="*/ 2147483646 w 21395"/>
              <a:gd name="T3" fmla="*/ 2147483646 h 13784"/>
              <a:gd name="T4" fmla="*/ 0 w 21395"/>
              <a:gd name="T5" fmla="*/ 2147483646 h 13784"/>
              <a:gd name="T6" fmla="*/ 0 60000 65536"/>
              <a:gd name="T7" fmla="*/ 0 60000 65536"/>
              <a:gd name="T8" fmla="*/ 0 60000 65536"/>
              <a:gd name="T9" fmla="*/ 0 w 21395"/>
              <a:gd name="T10" fmla="*/ 0 h 13784"/>
              <a:gd name="T11" fmla="*/ 21395 w 21395"/>
              <a:gd name="T12" fmla="*/ 13784 h 137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95" h="13784" fill="none" extrusionOk="0">
                <a:moveTo>
                  <a:pt x="16630" y="-1"/>
                </a:moveTo>
                <a:cubicBezTo>
                  <a:pt x="19193" y="3092"/>
                  <a:pt x="20843" y="6838"/>
                  <a:pt x="21395" y="10817"/>
                </a:cubicBezTo>
              </a:path>
              <a:path w="21395" h="13784" stroke="0" extrusionOk="0">
                <a:moveTo>
                  <a:pt x="16630" y="-1"/>
                </a:moveTo>
                <a:cubicBezTo>
                  <a:pt x="19193" y="3092"/>
                  <a:pt x="20843" y="6838"/>
                  <a:pt x="21395" y="10817"/>
                </a:cubicBezTo>
                <a:lnTo>
                  <a:pt x="0" y="13784"/>
                </a:lnTo>
                <a:lnTo>
                  <a:pt x="16630" y="-1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38" name="Object 26"/>
          <p:cNvGraphicFramePr>
            <a:graphicFrameLocks noChangeAspect="1"/>
          </p:cNvGraphicFramePr>
          <p:nvPr/>
        </p:nvGraphicFramePr>
        <p:xfrm>
          <a:off x="6365875" y="3725863"/>
          <a:ext cx="204788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0" name="Equation" r:id="rId27" imgW="66675" imgH="76121" progId="Equation.3">
                  <p:embed/>
                </p:oleObj>
              </mc:Choice>
              <mc:Fallback>
                <p:oleObj name="Equation" r:id="rId27" imgW="66675" imgH="7612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3725863"/>
                        <a:ext cx="204788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9" name="Object 27"/>
          <p:cNvGraphicFramePr>
            <a:graphicFrameLocks/>
          </p:cNvGraphicFramePr>
          <p:nvPr/>
        </p:nvGraphicFramePr>
        <p:xfrm>
          <a:off x="1258888" y="5084763"/>
          <a:ext cx="4556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1" name="Equation" r:id="rId29" imgW="4514761" imgH="380876" progId="Equation.3">
                  <p:embed/>
                </p:oleObj>
              </mc:Choice>
              <mc:Fallback>
                <p:oleObj name="Equation" r:id="rId29" imgW="4514761" imgH="380876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84763"/>
                        <a:ext cx="4556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304800" y="11001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723900" y="1100138"/>
            <a:ext cx="716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用直角坐标、位矢表示的质点运动学方程。</a:t>
            </a:r>
          </a:p>
        </p:txBody>
      </p:sp>
      <p:graphicFrame>
        <p:nvGraphicFramePr>
          <p:cNvPr id="115742" name="Object 30"/>
          <p:cNvGraphicFramePr>
            <a:graphicFrameLocks noChangeAspect="1"/>
          </p:cNvGraphicFramePr>
          <p:nvPr/>
        </p:nvGraphicFramePr>
        <p:xfrm>
          <a:off x="7524750" y="3919538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62" name="公式" r:id="rId31" imgW="133351" imgH="133347" progId="Equation.3">
                  <p:embed/>
                </p:oleObj>
              </mc:Choice>
              <mc:Fallback>
                <p:oleObj name="公式" r:id="rId31" imgW="133351" imgH="13334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919538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43" name="Arc 31"/>
          <p:cNvSpPr>
            <a:spLocks/>
          </p:cNvSpPr>
          <p:nvPr/>
        </p:nvSpPr>
        <p:spPr bwMode="auto">
          <a:xfrm>
            <a:off x="6659563" y="3646488"/>
            <a:ext cx="144462" cy="296862"/>
          </a:xfrm>
          <a:custGeom>
            <a:avLst/>
            <a:gdLst>
              <a:gd name="T0" fmla="*/ 589444851 w 20559"/>
              <a:gd name="T1" fmla="*/ 0 h 21038"/>
              <a:gd name="T2" fmla="*/ 2147483646 w 20559"/>
              <a:gd name="T3" fmla="*/ 2147483646 h 21038"/>
              <a:gd name="T4" fmla="*/ 0 w 20559"/>
              <a:gd name="T5" fmla="*/ 2147483646 h 21038"/>
              <a:gd name="T6" fmla="*/ 0 60000 65536"/>
              <a:gd name="T7" fmla="*/ 0 60000 65536"/>
              <a:gd name="T8" fmla="*/ 0 60000 65536"/>
              <a:gd name="T9" fmla="*/ 0 w 20559"/>
              <a:gd name="T10" fmla="*/ 0 h 21038"/>
              <a:gd name="T11" fmla="*/ 20559 w 20559"/>
              <a:gd name="T12" fmla="*/ 21038 h 210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59" h="21038" fill="none" extrusionOk="0">
                <a:moveTo>
                  <a:pt x="4896" y="0"/>
                </a:moveTo>
                <a:cubicBezTo>
                  <a:pt x="12286" y="1720"/>
                  <a:pt x="18231" y="7191"/>
                  <a:pt x="20558" y="14413"/>
                </a:cubicBezTo>
              </a:path>
              <a:path w="20559" h="21038" stroke="0" extrusionOk="0">
                <a:moveTo>
                  <a:pt x="4896" y="0"/>
                </a:moveTo>
                <a:cubicBezTo>
                  <a:pt x="12286" y="1720"/>
                  <a:pt x="18231" y="7191"/>
                  <a:pt x="20558" y="14413"/>
                </a:cubicBezTo>
                <a:lnTo>
                  <a:pt x="0" y="21038"/>
                </a:lnTo>
                <a:lnTo>
                  <a:pt x="4896" y="0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5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build="p" autoUpdateAnimBg="0"/>
      <p:bldP spid="115715" grpId="0" build="p" autoUpdateAnimBg="0"/>
      <p:bldP spid="115717" grpId="0"/>
      <p:bldP spid="115718" grpId="0" animBg="1"/>
      <p:bldP spid="115719" grpId="0" animBg="1"/>
      <p:bldP spid="115720" grpId="0" animBg="1"/>
      <p:bldP spid="115723" grpId="0" animBg="1"/>
      <p:bldP spid="115724" grpId="0" animBg="1"/>
      <p:bldP spid="115731" grpId="0" animBg="1"/>
      <p:bldP spid="115732" grpId="0"/>
      <p:bldP spid="115733" grpId="0"/>
      <p:bldP spid="115737" grpId="0" animBg="1"/>
      <p:bldP spid="115740" grpId="0" build="p" autoUpdateAnimBg="0"/>
      <p:bldP spid="115741" grpId="0" build="p" autoUpdateAnimBg="0"/>
      <p:bldP spid="1157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/>
          <p:cNvSpPr>
            <a:spLocks noChangeAspect="1" noChangeArrowheads="1" noTextEdit="1"/>
          </p:cNvSpPr>
          <p:nvPr/>
        </p:nvSpPr>
        <p:spPr bwMode="auto">
          <a:xfrm>
            <a:off x="3465513" y="1119188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7" name="Freeform 3"/>
          <p:cNvSpPr>
            <a:spLocks/>
          </p:cNvSpPr>
          <p:nvPr/>
        </p:nvSpPr>
        <p:spPr bwMode="auto">
          <a:xfrm>
            <a:off x="3513138" y="1338263"/>
            <a:ext cx="849312" cy="1587"/>
          </a:xfrm>
          <a:custGeom>
            <a:avLst/>
            <a:gdLst>
              <a:gd name="T0" fmla="*/ 2147483646 w 535"/>
              <a:gd name="T1" fmla="*/ 0 h 1587"/>
              <a:gd name="T2" fmla="*/ 0 w 535"/>
              <a:gd name="T3" fmla="*/ 0 h 1587"/>
              <a:gd name="T4" fmla="*/ 2147483646 w 535"/>
              <a:gd name="T5" fmla="*/ 0 h 1587"/>
              <a:gd name="T6" fmla="*/ 2147483646 w 535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535"/>
              <a:gd name="T13" fmla="*/ 0 h 1587"/>
              <a:gd name="T14" fmla="*/ 535 w 535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5" h="1587">
                <a:moveTo>
                  <a:pt x="535" y="0"/>
                </a:moveTo>
                <a:lnTo>
                  <a:pt x="0" y="0"/>
                </a:lnTo>
                <a:lnTo>
                  <a:pt x="5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8" name="Freeform 4"/>
          <p:cNvSpPr>
            <a:spLocks noEditPoints="1"/>
          </p:cNvSpPr>
          <p:nvPr/>
        </p:nvSpPr>
        <p:spPr bwMode="auto">
          <a:xfrm>
            <a:off x="3465513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9" name="Freeform 5"/>
          <p:cNvSpPr>
            <a:spLocks noEditPoints="1"/>
          </p:cNvSpPr>
          <p:nvPr/>
        </p:nvSpPr>
        <p:spPr bwMode="auto">
          <a:xfrm>
            <a:off x="3706813" y="1552575"/>
            <a:ext cx="461962" cy="1588"/>
          </a:xfrm>
          <a:custGeom>
            <a:avLst/>
            <a:gdLst>
              <a:gd name="T0" fmla="*/ 0 w 291"/>
              <a:gd name="T1" fmla="*/ 0 h 1588"/>
              <a:gd name="T2" fmla="*/ 2147483646 w 291"/>
              <a:gd name="T3" fmla="*/ 0 h 1588"/>
              <a:gd name="T4" fmla="*/ 2147483646 w 291"/>
              <a:gd name="T5" fmla="*/ 0 h 1588"/>
              <a:gd name="T6" fmla="*/ 2147483646 w 291"/>
              <a:gd name="T7" fmla="*/ 0 h 1588"/>
              <a:gd name="T8" fmla="*/ 2147483646 w 291"/>
              <a:gd name="T9" fmla="*/ 0 h 1588"/>
              <a:gd name="T10" fmla="*/ 2147483646 w 291"/>
              <a:gd name="T11" fmla="*/ 0 h 1588"/>
              <a:gd name="T12" fmla="*/ 2147483646 w 291"/>
              <a:gd name="T13" fmla="*/ 0 h 1588"/>
              <a:gd name="T14" fmla="*/ 2147483646 w 291"/>
              <a:gd name="T15" fmla="*/ 0 h 1588"/>
              <a:gd name="T16" fmla="*/ 2147483646 w 291"/>
              <a:gd name="T17" fmla="*/ 0 h 1588"/>
              <a:gd name="T18" fmla="*/ 2147483646 w 291"/>
              <a:gd name="T19" fmla="*/ 0 h 1588"/>
              <a:gd name="T20" fmla="*/ 2147483646 w 291"/>
              <a:gd name="T21" fmla="*/ 0 h 1588"/>
              <a:gd name="T22" fmla="*/ 2147483646 w 291"/>
              <a:gd name="T23" fmla="*/ 0 h 1588"/>
              <a:gd name="T24" fmla="*/ 2147483646 w 291"/>
              <a:gd name="T25" fmla="*/ 0 h 1588"/>
              <a:gd name="T26" fmla="*/ 2147483646 w 291"/>
              <a:gd name="T27" fmla="*/ 0 h 1588"/>
              <a:gd name="T28" fmla="*/ 2147483646 w 291"/>
              <a:gd name="T29" fmla="*/ 0 h 1588"/>
              <a:gd name="T30" fmla="*/ 2147483646 w 291"/>
              <a:gd name="T31" fmla="*/ 0 h 1588"/>
              <a:gd name="T32" fmla="*/ 2147483646 w 291"/>
              <a:gd name="T33" fmla="*/ 0 h 1588"/>
              <a:gd name="T34" fmla="*/ 2147483646 w 291"/>
              <a:gd name="T35" fmla="*/ 0 h 1588"/>
              <a:gd name="T36" fmla="*/ 2147483646 w 291"/>
              <a:gd name="T37" fmla="*/ 0 h 1588"/>
              <a:gd name="T38" fmla="*/ 0 w 291"/>
              <a:gd name="T39" fmla="*/ 0 h 1588"/>
              <a:gd name="T40" fmla="*/ 0 w 291"/>
              <a:gd name="T41" fmla="*/ 0 h 1588"/>
              <a:gd name="T42" fmla="*/ 0 w 291"/>
              <a:gd name="T43" fmla="*/ 0 h 1588"/>
              <a:gd name="T44" fmla="*/ 0 w 291"/>
              <a:gd name="T45" fmla="*/ 0 h 1588"/>
              <a:gd name="T46" fmla="*/ 0 w 291"/>
              <a:gd name="T47" fmla="*/ 0 h 158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91"/>
              <a:gd name="T73" fmla="*/ 0 h 1588"/>
              <a:gd name="T74" fmla="*/ 291 w 291"/>
              <a:gd name="T75" fmla="*/ 1588 h 158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91" h="1588">
                <a:moveTo>
                  <a:pt x="0" y="0"/>
                </a:moveTo>
                <a:lnTo>
                  <a:pt x="27" y="0"/>
                </a:lnTo>
                <a:lnTo>
                  <a:pt x="63" y="0"/>
                </a:lnTo>
                <a:lnTo>
                  <a:pt x="105" y="0"/>
                </a:lnTo>
                <a:lnTo>
                  <a:pt x="147" y="0"/>
                </a:lnTo>
                <a:lnTo>
                  <a:pt x="192" y="0"/>
                </a:lnTo>
                <a:lnTo>
                  <a:pt x="231" y="0"/>
                </a:lnTo>
                <a:lnTo>
                  <a:pt x="267" y="0"/>
                </a:lnTo>
                <a:lnTo>
                  <a:pt x="279" y="0"/>
                </a:lnTo>
                <a:lnTo>
                  <a:pt x="291" y="0"/>
                </a:lnTo>
                <a:lnTo>
                  <a:pt x="279" y="0"/>
                </a:lnTo>
                <a:lnTo>
                  <a:pt x="267" y="0"/>
                </a:lnTo>
                <a:lnTo>
                  <a:pt x="231" y="0"/>
                </a:lnTo>
                <a:lnTo>
                  <a:pt x="192" y="0"/>
                </a:lnTo>
                <a:lnTo>
                  <a:pt x="147" y="0"/>
                </a:lnTo>
                <a:lnTo>
                  <a:pt x="105" y="0"/>
                </a:lnTo>
                <a:lnTo>
                  <a:pt x="63" y="0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0" name="Freeform 6"/>
          <p:cNvSpPr>
            <a:spLocks noEditPoints="1"/>
          </p:cNvSpPr>
          <p:nvPr/>
        </p:nvSpPr>
        <p:spPr bwMode="auto">
          <a:xfrm>
            <a:off x="4168775" y="1484313"/>
            <a:ext cx="241300" cy="214312"/>
          </a:xfrm>
          <a:custGeom>
            <a:avLst/>
            <a:gdLst>
              <a:gd name="T0" fmla="*/ 0 w 152"/>
              <a:gd name="T1" fmla="*/ 2147483646 h 135"/>
              <a:gd name="T2" fmla="*/ 2147483646 w 152"/>
              <a:gd name="T3" fmla="*/ 2147483646 h 135"/>
              <a:gd name="T4" fmla="*/ 2147483646 w 152"/>
              <a:gd name="T5" fmla="*/ 2147483646 h 135"/>
              <a:gd name="T6" fmla="*/ 2147483646 w 152"/>
              <a:gd name="T7" fmla="*/ 2147483646 h 135"/>
              <a:gd name="T8" fmla="*/ 2147483646 w 152"/>
              <a:gd name="T9" fmla="*/ 2147483646 h 135"/>
              <a:gd name="T10" fmla="*/ 2147483646 w 152"/>
              <a:gd name="T11" fmla="*/ 2147483646 h 135"/>
              <a:gd name="T12" fmla="*/ 2147483646 w 152"/>
              <a:gd name="T13" fmla="*/ 2147483646 h 135"/>
              <a:gd name="T14" fmla="*/ 2147483646 w 152"/>
              <a:gd name="T15" fmla="*/ 2147483646 h 135"/>
              <a:gd name="T16" fmla="*/ 2147483646 w 152"/>
              <a:gd name="T17" fmla="*/ 2147483646 h 135"/>
              <a:gd name="T18" fmla="*/ 2147483646 w 152"/>
              <a:gd name="T19" fmla="*/ 2147483646 h 135"/>
              <a:gd name="T20" fmla="*/ 2147483646 w 152"/>
              <a:gd name="T21" fmla="*/ 0 h 135"/>
              <a:gd name="T22" fmla="*/ 2147483646 w 152"/>
              <a:gd name="T23" fmla="*/ 0 h 135"/>
              <a:gd name="T24" fmla="*/ 2147483646 w 152"/>
              <a:gd name="T25" fmla="*/ 2147483646 h 135"/>
              <a:gd name="T26" fmla="*/ 2147483646 w 152"/>
              <a:gd name="T27" fmla="*/ 2147483646 h 135"/>
              <a:gd name="T28" fmla="*/ 2147483646 w 152"/>
              <a:gd name="T29" fmla="*/ 2147483646 h 135"/>
              <a:gd name="T30" fmla="*/ 2147483646 w 152"/>
              <a:gd name="T31" fmla="*/ 2147483646 h 135"/>
              <a:gd name="T32" fmla="*/ 2147483646 w 152"/>
              <a:gd name="T33" fmla="*/ 2147483646 h 135"/>
              <a:gd name="T34" fmla="*/ 2147483646 w 152"/>
              <a:gd name="T35" fmla="*/ 2147483646 h 135"/>
              <a:gd name="T36" fmla="*/ 2147483646 w 152"/>
              <a:gd name="T37" fmla="*/ 2147483646 h 135"/>
              <a:gd name="T38" fmla="*/ 2147483646 w 152"/>
              <a:gd name="T39" fmla="*/ 2147483646 h 135"/>
              <a:gd name="T40" fmla="*/ 2147483646 w 152"/>
              <a:gd name="T41" fmla="*/ 2147483646 h 135"/>
              <a:gd name="T42" fmla="*/ 0 w 152"/>
              <a:gd name="T43" fmla="*/ 2147483646 h 135"/>
              <a:gd name="T44" fmla="*/ 0 w 152"/>
              <a:gd name="T45" fmla="*/ 2147483646 h 135"/>
              <a:gd name="T46" fmla="*/ 0 w 152"/>
              <a:gd name="T47" fmla="*/ 2147483646 h 135"/>
              <a:gd name="T48" fmla="*/ 0 w 152"/>
              <a:gd name="T49" fmla="*/ 2147483646 h 135"/>
              <a:gd name="T50" fmla="*/ 0 w 152"/>
              <a:gd name="T51" fmla="*/ 2147483646 h 1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52"/>
              <a:gd name="T79" fmla="*/ 0 h 135"/>
              <a:gd name="T80" fmla="*/ 152 w 152"/>
              <a:gd name="T81" fmla="*/ 135 h 1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52" h="135">
                <a:moveTo>
                  <a:pt x="0" y="135"/>
                </a:moveTo>
                <a:lnTo>
                  <a:pt x="11" y="135"/>
                </a:lnTo>
                <a:lnTo>
                  <a:pt x="23" y="129"/>
                </a:lnTo>
                <a:lnTo>
                  <a:pt x="47" y="114"/>
                </a:lnTo>
                <a:lnTo>
                  <a:pt x="74" y="93"/>
                </a:lnTo>
                <a:lnTo>
                  <a:pt x="98" y="69"/>
                </a:lnTo>
                <a:lnTo>
                  <a:pt x="119" y="42"/>
                </a:lnTo>
                <a:lnTo>
                  <a:pt x="137" y="21"/>
                </a:lnTo>
                <a:lnTo>
                  <a:pt x="149" y="6"/>
                </a:lnTo>
                <a:lnTo>
                  <a:pt x="152" y="3"/>
                </a:lnTo>
                <a:lnTo>
                  <a:pt x="152" y="0"/>
                </a:lnTo>
                <a:lnTo>
                  <a:pt x="152" y="3"/>
                </a:lnTo>
                <a:lnTo>
                  <a:pt x="149" y="6"/>
                </a:lnTo>
                <a:lnTo>
                  <a:pt x="137" y="21"/>
                </a:lnTo>
                <a:lnTo>
                  <a:pt x="119" y="42"/>
                </a:lnTo>
                <a:lnTo>
                  <a:pt x="98" y="69"/>
                </a:lnTo>
                <a:lnTo>
                  <a:pt x="74" y="93"/>
                </a:lnTo>
                <a:lnTo>
                  <a:pt x="47" y="114"/>
                </a:lnTo>
                <a:lnTo>
                  <a:pt x="23" y="129"/>
                </a:lnTo>
                <a:lnTo>
                  <a:pt x="11" y="135"/>
                </a:lnTo>
                <a:lnTo>
                  <a:pt x="0" y="135"/>
                </a:lnTo>
                <a:close/>
                <a:moveTo>
                  <a:pt x="0" y="135"/>
                </a:moveTo>
                <a:lnTo>
                  <a:pt x="0" y="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1" name="Freeform 7"/>
          <p:cNvSpPr>
            <a:spLocks noEditPoints="1"/>
          </p:cNvSpPr>
          <p:nvPr/>
        </p:nvSpPr>
        <p:spPr bwMode="auto">
          <a:xfrm>
            <a:off x="4362450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Freeform 8"/>
          <p:cNvSpPr>
            <a:spLocks/>
          </p:cNvSpPr>
          <p:nvPr/>
        </p:nvSpPr>
        <p:spPr bwMode="auto">
          <a:xfrm>
            <a:off x="4362450" y="13382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Freeform 9"/>
          <p:cNvSpPr>
            <a:spLocks noEditPoints="1"/>
          </p:cNvSpPr>
          <p:nvPr/>
        </p:nvSpPr>
        <p:spPr bwMode="auto">
          <a:xfrm>
            <a:off x="3954463" y="11826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587"/>
              <a:gd name="T26" fmla="*/ 1587 w 1587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4" name="Freeform 10"/>
          <p:cNvSpPr>
            <a:spLocks noEditPoints="1"/>
          </p:cNvSpPr>
          <p:nvPr/>
        </p:nvSpPr>
        <p:spPr bwMode="auto">
          <a:xfrm>
            <a:off x="3949700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0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0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Freeform 11"/>
          <p:cNvSpPr>
            <a:spLocks noEditPoints="1"/>
          </p:cNvSpPr>
          <p:nvPr/>
        </p:nvSpPr>
        <p:spPr bwMode="auto">
          <a:xfrm>
            <a:off x="3925888" y="1182688"/>
            <a:ext cx="23812" cy="1587"/>
          </a:xfrm>
          <a:custGeom>
            <a:avLst/>
            <a:gdLst>
              <a:gd name="T0" fmla="*/ 2147483646 w 15"/>
              <a:gd name="T1" fmla="*/ 0 h 1587"/>
              <a:gd name="T2" fmla="*/ 2147483646 w 15"/>
              <a:gd name="T3" fmla="*/ 0 h 1587"/>
              <a:gd name="T4" fmla="*/ 0 w 15"/>
              <a:gd name="T5" fmla="*/ 0 h 1587"/>
              <a:gd name="T6" fmla="*/ 0 w 15"/>
              <a:gd name="T7" fmla="*/ 0 h 1587"/>
              <a:gd name="T8" fmla="*/ 2147483646 w 15"/>
              <a:gd name="T9" fmla="*/ 0 h 1587"/>
              <a:gd name="T10" fmla="*/ 2147483646 w 15"/>
              <a:gd name="T11" fmla="*/ 0 h 1587"/>
              <a:gd name="T12" fmla="*/ 2147483646 w 15"/>
              <a:gd name="T13" fmla="*/ 0 h 1587"/>
              <a:gd name="T14" fmla="*/ 2147483646 w 15"/>
              <a:gd name="T15" fmla="*/ 0 h 1587"/>
              <a:gd name="T16" fmla="*/ 2147483646 w 15"/>
              <a:gd name="T17" fmla="*/ 0 h 1587"/>
              <a:gd name="T18" fmla="*/ 2147483646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15" y="0"/>
                </a:moveTo>
                <a:lnTo>
                  <a:pt x="9" y="0"/>
                </a:lnTo>
                <a:lnTo>
                  <a:pt x="0" y="0"/>
                </a:lnTo>
                <a:lnTo>
                  <a:pt x="9" y="0"/>
                </a:lnTo>
                <a:lnTo>
                  <a:pt x="15" y="0"/>
                </a:lnTo>
                <a:close/>
                <a:moveTo>
                  <a:pt x="15" y="0"/>
                </a:move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Freeform 12"/>
          <p:cNvSpPr>
            <a:spLocks noEditPoints="1"/>
          </p:cNvSpPr>
          <p:nvPr/>
        </p:nvSpPr>
        <p:spPr bwMode="auto">
          <a:xfrm>
            <a:off x="3921125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2147483646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2147483646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Freeform 13"/>
          <p:cNvSpPr>
            <a:spLocks noEditPoints="1"/>
          </p:cNvSpPr>
          <p:nvPr/>
        </p:nvSpPr>
        <p:spPr bwMode="auto">
          <a:xfrm>
            <a:off x="3883025" y="1201738"/>
            <a:ext cx="1588" cy="14287"/>
          </a:xfrm>
          <a:custGeom>
            <a:avLst/>
            <a:gdLst>
              <a:gd name="T0" fmla="*/ 0 w 1588"/>
              <a:gd name="T1" fmla="*/ 0 h 9"/>
              <a:gd name="T2" fmla="*/ 0 w 1588"/>
              <a:gd name="T3" fmla="*/ 2147483646 h 9"/>
              <a:gd name="T4" fmla="*/ 0 w 1588"/>
              <a:gd name="T5" fmla="*/ 2147483646 h 9"/>
              <a:gd name="T6" fmla="*/ 0 w 1588"/>
              <a:gd name="T7" fmla="*/ 0 h 9"/>
              <a:gd name="T8" fmla="*/ 0 w 1588"/>
              <a:gd name="T9" fmla="*/ 0 h 9"/>
              <a:gd name="T10" fmla="*/ 0 w 1588"/>
              <a:gd name="T11" fmla="*/ 0 h 9"/>
              <a:gd name="T12" fmla="*/ 0 w 1588"/>
              <a:gd name="T13" fmla="*/ 0 h 9"/>
              <a:gd name="T14" fmla="*/ 0 w 1588"/>
              <a:gd name="T15" fmla="*/ 0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8"/>
              <a:gd name="T25" fmla="*/ 0 h 9"/>
              <a:gd name="T26" fmla="*/ 1588 w 1588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8" h="9">
                <a:moveTo>
                  <a:pt x="0" y="0"/>
                </a:moveTo>
                <a:lnTo>
                  <a:pt x="0" y="9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Freeform 14"/>
          <p:cNvSpPr>
            <a:spLocks noEditPoints="1"/>
          </p:cNvSpPr>
          <p:nvPr/>
        </p:nvSpPr>
        <p:spPr bwMode="auto">
          <a:xfrm>
            <a:off x="3878263" y="1216025"/>
            <a:ext cx="4762" cy="1588"/>
          </a:xfrm>
          <a:custGeom>
            <a:avLst/>
            <a:gdLst>
              <a:gd name="T0" fmla="*/ 2147483646 w 3"/>
              <a:gd name="T1" fmla="*/ 0 h 1588"/>
              <a:gd name="T2" fmla="*/ 2147483646 w 3"/>
              <a:gd name="T3" fmla="*/ 0 h 1588"/>
              <a:gd name="T4" fmla="*/ 0 w 3"/>
              <a:gd name="T5" fmla="*/ 0 h 1588"/>
              <a:gd name="T6" fmla="*/ 0 w 3"/>
              <a:gd name="T7" fmla="*/ 0 h 1588"/>
              <a:gd name="T8" fmla="*/ 2147483646 w 3"/>
              <a:gd name="T9" fmla="*/ 0 h 1588"/>
              <a:gd name="T10" fmla="*/ 2147483646 w 3"/>
              <a:gd name="T11" fmla="*/ 0 h 1588"/>
              <a:gd name="T12" fmla="*/ 2147483646 w 3"/>
              <a:gd name="T13" fmla="*/ 0 h 1588"/>
              <a:gd name="T14" fmla="*/ 2147483646 w 3"/>
              <a:gd name="T15" fmla="*/ 0 h 1588"/>
              <a:gd name="T16" fmla="*/ 2147483646 w 3"/>
              <a:gd name="T17" fmla="*/ 0 h 1588"/>
              <a:gd name="T18" fmla="*/ 2147483646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9" name="Freeform 15"/>
          <p:cNvSpPr>
            <a:spLocks noEditPoints="1"/>
          </p:cNvSpPr>
          <p:nvPr/>
        </p:nvSpPr>
        <p:spPr bwMode="auto">
          <a:xfrm>
            <a:off x="3930650" y="1204913"/>
            <a:ext cx="23813" cy="1587"/>
          </a:xfrm>
          <a:custGeom>
            <a:avLst/>
            <a:gdLst>
              <a:gd name="T0" fmla="*/ 0 w 15"/>
              <a:gd name="T1" fmla="*/ 0 h 1587"/>
              <a:gd name="T2" fmla="*/ 2147483646 w 15"/>
              <a:gd name="T3" fmla="*/ 0 h 1587"/>
              <a:gd name="T4" fmla="*/ 2147483646 w 15"/>
              <a:gd name="T5" fmla="*/ 0 h 1587"/>
              <a:gd name="T6" fmla="*/ 2147483646 w 15"/>
              <a:gd name="T7" fmla="*/ 0 h 1587"/>
              <a:gd name="T8" fmla="*/ 2147483646 w 15"/>
              <a:gd name="T9" fmla="*/ 0 h 1587"/>
              <a:gd name="T10" fmla="*/ 0 w 15"/>
              <a:gd name="T11" fmla="*/ 0 h 1587"/>
              <a:gd name="T12" fmla="*/ 0 w 15"/>
              <a:gd name="T13" fmla="*/ 0 h 1587"/>
              <a:gd name="T14" fmla="*/ 0 w 15"/>
              <a:gd name="T15" fmla="*/ 0 h 1587"/>
              <a:gd name="T16" fmla="*/ 0 w 15"/>
              <a:gd name="T17" fmla="*/ 0 h 1587"/>
              <a:gd name="T18" fmla="*/ 0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0" y="0"/>
                </a:moveTo>
                <a:lnTo>
                  <a:pt x="9" y="0"/>
                </a:lnTo>
                <a:lnTo>
                  <a:pt x="15" y="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0" name="Freeform 16"/>
          <p:cNvSpPr>
            <a:spLocks noEditPoints="1"/>
          </p:cNvSpPr>
          <p:nvPr/>
        </p:nvSpPr>
        <p:spPr bwMode="auto">
          <a:xfrm>
            <a:off x="3968750" y="1204913"/>
            <a:ext cx="1588" cy="4762"/>
          </a:xfrm>
          <a:custGeom>
            <a:avLst/>
            <a:gdLst>
              <a:gd name="T0" fmla="*/ 0 w 1588"/>
              <a:gd name="T1" fmla="*/ 2147483646 h 3"/>
              <a:gd name="T2" fmla="*/ 0 w 1588"/>
              <a:gd name="T3" fmla="*/ 2147483646 h 3"/>
              <a:gd name="T4" fmla="*/ 0 w 1588"/>
              <a:gd name="T5" fmla="*/ 0 h 3"/>
              <a:gd name="T6" fmla="*/ 0 w 1588"/>
              <a:gd name="T7" fmla="*/ 0 h 3"/>
              <a:gd name="T8" fmla="*/ 0 w 1588"/>
              <a:gd name="T9" fmla="*/ 2147483646 h 3"/>
              <a:gd name="T10" fmla="*/ 0 w 1588"/>
              <a:gd name="T11" fmla="*/ 2147483646 h 3"/>
              <a:gd name="T12" fmla="*/ 0 w 1588"/>
              <a:gd name="T13" fmla="*/ 2147483646 h 3"/>
              <a:gd name="T14" fmla="*/ 0 w 1588"/>
              <a:gd name="T15" fmla="*/ 2147483646 h 3"/>
              <a:gd name="T16" fmla="*/ 0 w 1588"/>
              <a:gd name="T17" fmla="*/ 2147483646 h 3"/>
              <a:gd name="T18" fmla="*/ 0 w 1588"/>
              <a:gd name="T19" fmla="*/ 2147483646 h 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8"/>
              <a:gd name="T31" fmla="*/ 0 h 3"/>
              <a:gd name="T32" fmla="*/ 1588 w 1588"/>
              <a:gd name="T33" fmla="*/ 3 h 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8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close/>
                <a:moveTo>
                  <a:pt x="0" y="3"/>
                </a:move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1" name="Freeform 17"/>
          <p:cNvSpPr>
            <a:spLocks noEditPoints="1"/>
          </p:cNvSpPr>
          <p:nvPr/>
        </p:nvSpPr>
        <p:spPr bwMode="auto">
          <a:xfrm>
            <a:off x="3968750" y="1204913"/>
            <a:ext cx="14288" cy="1587"/>
          </a:xfrm>
          <a:custGeom>
            <a:avLst/>
            <a:gdLst>
              <a:gd name="T0" fmla="*/ 0 w 9"/>
              <a:gd name="T1" fmla="*/ 0 h 1587"/>
              <a:gd name="T2" fmla="*/ 2147483646 w 9"/>
              <a:gd name="T3" fmla="*/ 0 h 1587"/>
              <a:gd name="T4" fmla="*/ 2147483646 w 9"/>
              <a:gd name="T5" fmla="*/ 0 h 1587"/>
              <a:gd name="T6" fmla="*/ 0 w 9"/>
              <a:gd name="T7" fmla="*/ 0 h 1587"/>
              <a:gd name="T8" fmla="*/ 0 w 9"/>
              <a:gd name="T9" fmla="*/ 0 h 1587"/>
              <a:gd name="T10" fmla="*/ 0 w 9"/>
              <a:gd name="T11" fmla="*/ 0 h 1587"/>
              <a:gd name="T12" fmla="*/ 0 w 9"/>
              <a:gd name="T13" fmla="*/ 0 h 1587"/>
              <a:gd name="T14" fmla="*/ 0 w 9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"/>
              <a:gd name="T25" fmla="*/ 0 h 1587"/>
              <a:gd name="T26" fmla="*/ 9 w 9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" h="1587">
                <a:moveTo>
                  <a:pt x="0" y="0"/>
                </a:move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2" name="Freeform 18"/>
          <p:cNvSpPr>
            <a:spLocks noEditPoints="1"/>
          </p:cNvSpPr>
          <p:nvPr/>
        </p:nvSpPr>
        <p:spPr bwMode="auto">
          <a:xfrm>
            <a:off x="4002088" y="1144588"/>
            <a:ext cx="1587" cy="28575"/>
          </a:xfrm>
          <a:custGeom>
            <a:avLst/>
            <a:gdLst>
              <a:gd name="T0" fmla="*/ 0 w 1587"/>
              <a:gd name="T1" fmla="*/ 0 h 18"/>
              <a:gd name="T2" fmla="*/ 0 w 1587"/>
              <a:gd name="T3" fmla="*/ 2147483646 h 18"/>
              <a:gd name="T4" fmla="*/ 0 w 1587"/>
              <a:gd name="T5" fmla="*/ 2147483646 h 18"/>
              <a:gd name="T6" fmla="*/ 0 w 1587"/>
              <a:gd name="T7" fmla="*/ 0 h 18"/>
              <a:gd name="T8" fmla="*/ 0 w 1587"/>
              <a:gd name="T9" fmla="*/ 0 h 18"/>
              <a:gd name="T10" fmla="*/ 0 w 1587"/>
              <a:gd name="T11" fmla="*/ 0 h 18"/>
              <a:gd name="T12" fmla="*/ 0 w 1587"/>
              <a:gd name="T13" fmla="*/ 0 h 18"/>
              <a:gd name="T14" fmla="*/ 0 w 1587"/>
              <a:gd name="T15" fmla="*/ 0 h 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8"/>
              <a:gd name="T26" fmla="*/ 1587 w 1587"/>
              <a:gd name="T27" fmla="*/ 18 h 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3" name="Freeform 19"/>
          <p:cNvSpPr>
            <a:spLocks/>
          </p:cNvSpPr>
          <p:nvPr/>
        </p:nvSpPr>
        <p:spPr bwMode="auto">
          <a:xfrm>
            <a:off x="3978275" y="1125538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3978275" y="1006475"/>
            <a:ext cx="1588" cy="1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25" name="Freeform 21"/>
          <p:cNvSpPr>
            <a:spLocks noEditPoints="1"/>
          </p:cNvSpPr>
          <p:nvPr/>
        </p:nvSpPr>
        <p:spPr bwMode="auto">
          <a:xfrm>
            <a:off x="3935413" y="1049338"/>
            <a:ext cx="19050" cy="1587"/>
          </a:xfrm>
          <a:custGeom>
            <a:avLst/>
            <a:gdLst>
              <a:gd name="T0" fmla="*/ 2147483646 w 12"/>
              <a:gd name="T1" fmla="*/ 0 h 1587"/>
              <a:gd name="T2" fmla="*/ 2147483646 w 12"/>
              <a:gd name="T3" fmla="*/ 0 h 1587"/>
              <a:gd name="T4" fmla="*/ 0 w 12"/>
              <a:gd name="T5" fmla="*/ 0 h 1587"/>
              <a:gd name="T6" fmla="*/ 0 w 12"/>
              <a:gd name="T7" fmla="*/ 0 h 1587"/>
              <a:gd name="T8" fmla="*/ 2147483646 w 12"/>
              <a:gd name="T9" fmla="*/ 0 h 1587"/>
              <a:gd name="T10" fmla="*/ 2147483646 w 12"/>
              <a:gd name="T11" fmla="*/ 0 h 1587"/>
              <a:gd name="T12" fmla="*/ 2147483646 w 12"/>
              <a:gd name="T13" fmla="*/ 0 h 1587"/>
              <a:gd name="T14" fmla="*/ 2147483646 w 12"/>
              <a:gd name="T15" fmla="*/ 0 h 1587"/>
              <a:gd name="T16" fmla="*/ 2147483646 w 12"/>
              <a:gd name="T17" fmla="*/ 0 h 1587"/>
              <a:gd name="T18" fmla="*/ 2147483646 w 1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1587"/>
              <a:gd name="T32" fmla="*/ 12 w 1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1587">
                <a:moveTo>
                  <a:pt x="12" y="0"/>
                </a:moveTo>
                <a:lnTo>
                  <a:pt x="6" y="0"/>
                </a:lnTo>
                <a:lnTo>
                  <a:pt x="0" y="0"/>
                </a:lnTo>
                <a:lnTo>
                  <a:pt x="6" y="0"/>
                </a:lnTo>
                <a:lnTo>
                  <a:pt x="12" y="0"/>
                </a:lnTo>
                <a:close/>
                <a:moveTo>
                  <a:pt x="12" y="0"/>
                </a:move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6" name="Freeform 22"/>
          <p:cNvSpPr>
            <a:spLocks noEditPoints="1"/>
          </p:cNvSpPr>
          <p:nvPr/>
        </p:nvSpPr>
        <p:spPr bwMode="auto">
          <a:xfrm>
            <a:off x="3906838" y="992188"/>
            <a:ext cx="1587" cy="14287"/>
          </a:xfrm>
          <a:custGeom>
            <a:avLst/>
            <a:gdLst>
              <a:gd name="T0" fmla="*/ 0 w 1587"/>
              <a:gd name="T1" fmla="*/ 2147483646 h 9"/>
              <a:gd name="T2" fmla="*/ 0 w 1587"/>
              <a:gd name="T3" fmla="*/ 0 h 9"/>
              <a:gd name="T4" fmla="*/ 0 w 1587"/>
              <a:gd name="T5" fmla="*/ 0 h 9"/>
              <a:gd name="T6" fmla="*/ 0 w 1587"/>
              <a:gd name="T7" fmla="*/ 2147483646 h 9"/>
              <a:gd name="T8" fmla="*/ 0 w 1587"/>
              <a:gd name="T9" fmla="*/ 2147483646 h 9"/>
              <a:gd name="T10" fmla="*/ 0 w 1587"/>
              <a:gd name="T11" fmla="*/ 2147483646 h 9"/>
              <a:gd name="T12" fmla="*/ 0 w 1587"/>
              <a:gd name="T13" fmla="*/ 2147483646 h 9"/>
              <a:gd name="T14" fmla="*/ 0 w 1587"/>
              <a:gd name="T15" fmla="*/ 2147483646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9"/>
              <a:gd name="T26" fmla="*/ 1587 w 1587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9">
                <a:moveTo>
                  <a:pt x="0" y="9"/>
                </a:moveTo>
                <a:lnTo>
                  <a:pt x="0" y="0"/>
                </a:lnTo>
                <a:lnTo>
                  <a:pt x="0" y="9"/>
                </a:lnTo>
                <a:close/>
                <a:moveTo>
                  <a:pt x="0" y="9"/>
                </a:move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7" name="Freeform 23"/>
          <p:cNvSpPr>
            <a:spLocks/>
          </p:cNvSpPr>
          <p:nvPr/>
        </p:nvSpPr>
        <p:spPr bwMode="auto">
          <a:xfrm>
            <a:off x="3978275" y="1006475"/>
            <a:ext cx="1588" cy="1588"/>
          </a:xfrm>
          <a:custGeom>
            <a:avLst/>
            <a:gdLst>
              <a:gd name="T0" fmla="*/ 0 w 1588"/>
              <a:gd name="T1" fmla="*/ 0 h 1588"/>
              <a:gd name="T2" fmla="*/ 0 w 1588"/>
              <a:gd name="T3" fmla="*/ 0 h 1588"/>
              <a:gd name="T4" fmla="*/ 0 w 1588"/>
              <a:gd name="T5" fmla="*/ 0 h 1588"/>
              <a:gd name="T6" fmla="*/ 0 60000 65536"/>
              <a:gd name="T7" fmla="*/ 0 60000 65536"/>
              <a:gd name="T8" fmla="*/ 0 60000 65536"/>
              <a:gd name="T9" fmla="*/ 0 w 1588"/>
              <a:gd name="T10" fmla="*/ 0 h 1588"/>
              <a:gd name="T11" fmla="*/ 1588 w 1588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8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3581400" y="1060450"/>
            <a:ext cx="1295400" cy="2057400"/>
          </a:xfrm>
          <a:prstGeom prst="rect">
            <a:avLst/>
          </a:prstGeom>
          <a:solidFill>
            <a:schemeClr val="fol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61" name="Text Box 25"/>
          <p:cNvSpPr txBox="1">
            <a:spLocks noChangeArrowheads="1"/>
          </p:cNvSpPr>
          <p:nvPr/>
        </p:nvSpPr>
        <p:spPr bwMode="auto">
          <a:xfrm>
            <a:off x="228600" y="268922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  <a:endParaRPr lang="zh-CN" altLang="en-US">
              <a:solidFill>
                <a:srgbClr val="FFFF00"/>
              </a:solidFill>
              <a:ea typeface="仿宋_GB2312" pitchFamily="49" charset="-122"/>
            </a:endParaRPr>
          </a:p>
        </p:txBody>
      </p:sp>
      <p:sp>
        <p:nvSpPr>
          <p:cNvPr id="116762" name="Text Box 26"/>
          <p:cNvSpPr txBox="1">
            <a:spLocks noChangeArrowheads="1"/>
          </p:cNvSpPr>
          <p:nvPr/>
        </p:nvSpPr>
        <p:spPr bwMode="auto">
          <a:xfrm>
            <a:off x="228600" y="327025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16763" name="Line 27"/>
          <p:cNvSpPr>
            <a:spLocks noChangeShapeType="1"/>
          </p:cNvSpPr>
          <p:nvPr/>
        </p:nvSpPr>
        <p:spPr bwMode="auto">
          <a:xfrm>
            <a:off x="3924300" y="831850"/>
            <a:ext cx="685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64" name="Text Box 28"/>
          <p:cNvSpPr txBox="1">
            <a:spLocks noChangeArrowheads="1"/>
          </p:cNvSpPr>
          <p:nvPr/>
        </p:nvSpPr>
        <p:spPr bwMode="auto">
          <a:xfrm>
            <a:off x="4000500" y="1792288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h</a:t>
            </a:r>
            <a:endParaRPr lang="en-US" altLang="zh-CN">
              <a:ea typeface="仿宋_GB2312" pitchFamily="49" charset="-122"/>
            </a:endParaRPr>
          </a:p>
        </p:txBody>
      </p:sp>
      <p:graphicFrame>
        <p:nvGraphicFramePr>
          <p:cNvPr id="116765" name="Object 29"/>
          <p:cNvGraphicFramePr>
            <a:graphicFrameLocks noChangeAspect="1"/>
          </p:cNvGraphicFramePr>
          <p:nvPr/>
        </p:nvGraphicFramePr>
        <p:xfrm>
          <a:off x="4076700" y="374650"/>
          <a:ext cx="3508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8" name="公式" r:id="rId4" imgW="104737" imgH="142795" progId="Equation.3">
                  <p:embed/>
                </p:oleObj>
              </mc:Choice>
              <mc:Fallback>
                <p:oleObj name="公式" r:id="rId4" imgW="104737" imgH="14279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374650"/>
                        <a:ext cx="3508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66" name="Text Box 30"/>
          <p:cNvSpPr txBox="1">
            <a:spLocks noChangeArrowheads="1"/>
          </p:cNvSpPr>
          <p:nvPr/>
        </p:nvSpPr>
        <p:spPr bwMode="auto">
          <a:xfrm>
            <a:off x="8343900" y="2965450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x</a:t>
            </a:r>
            <a:endParaRPr lang="en-US" altLang="zh-CN" sz="2800" i="1">
              <a:solidFill>
                <a:schemeClr val="tx2"/>
              </a:solidFill>
              <a:ea typeface="仿宋_GB2312" pitchFamily="49" charset="-122"/>
            </a:endParaRPr>
          </a:p>
        </p:txBody>
      </p:sp>
      <p:graphicFrame>
        <p:nvGraphicFramePr>
          <p:cNvPr id="11676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221432"/>
              </p:ext>
            </p:extLst>
          </p:nvPr>
        </p:nvGraphicFramePr>
        <p:xfrm>
          <a:off x="2627784" y="4371975"/>
          <a:ext cx="31003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49" name="Equation" r:id="rId6" imgW="1362122" imgH="247529" progId="Equation.DSMT4">
                  <p:embed/>
                </p:oleObj>
              </mc:Choice>
              <mc:Fallback>
                <p:oleObj name="Equation" r:id="rId6" imgW="1362122" imgH="247529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371975"/>
                        <a:ext cx="31003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68" name="Text Box 32"/>
          <p:cNvSpPr txBox="1">
            <a:spLocks noChangeArrowheads="1"/>
          </p:cNvSpPr>
          <p:nvPr/>
        </p:nvSpPr>
        <p:spPr bwMode="auto">
          <a:xfrm>
            <a:off x="685800" y="4443413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坐标表示为</a:t>
            </a:r>
            <a:endParaRPr lang="zh-CN" altLang="en-US">
              <a:ea typeface="仿宋_GB2312" pitchFamily="49" charset="-122"/>
            </a:endParaRPr>
          </a:p>
        </p:txBody>
      </p:sp>
      <p:sp>
        <p:nvSpPr>
          <p:cNvPr id="116769" name="Text Box 33"/>
          <p:cNvSpPr txBox="1">
            <a:spLocks noChangeArrowheads="1"/>
          </p:cNvSpPr>
          <p:nvPr/>
        </p:nvSpPr>
        <p:spPr bwMode="auto">
          <a:xfrm>
            <a:off x="165100" y="395288"/>
            <a:ext cx="81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  <p:sp>
        <p:nvSpPr>
          <p:cNvPr id="116770" name="Text Box 34"/>
          <p:cNvSpPr txBox="1">
            <a:spLocks noChangeArrowheads="1"/>
          </p:cNvSpPr>
          <p:nvPr/>
        </p:nvSpPr>
        <p:spPr bwMode="auto">
          <a:xfrm>
            <a:off x="685800" y="298450"/>
            <a:ext cx="27336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如图所示，以恒定速率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u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收绳，绳跨过一定滑轮拉湖面上的船，已知绳初始长度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l </a:t>
            </a:r>
            <a:r>
              <a:rPr lang="en-US" altLang="zh-CN" baseline="-25000">
                <a:solidFill>
                  <a:srgbClr val="FF9900"/>
                </a:solidFill>
                <a:ea typeface="仿宋_GB2312" pitchFamily="49" charset="-122"/>
              </a:rPr>
              <a:t>0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岸高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h</a:t>
            </a:r>
          </a:p>
        </p:txBody>
      </p:sp>
      <p:sp>
        <p:nvSpPr>
          <p:cNvPr id="116771" name="Text Box 35"/>
          <p:cNvSpPr txBox="1">
            <a:spLocks noChangeArrowheads="1"/>
          </p:cNvSpPr>
          <p:nvPr/>
        </p:nvSpPr>
        <p:spPr bwMode="auto">
          <a:xfrm>
            <a:off x="685800" y="3270250"/>
            <a:ext cx="2733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取坐标系如图</a:t>
            </a:r>
          </a:p>
        </p:txBody>
      </p:sp>
      <p:sp>
        <p:nvSpPr>
          <p:cNvPr id="116772" name="Text Box 36"/>
          <p:cNvSpPr txBox="1">
            <a:spLocks noChangeArrowheads="1"/>
          </p:cNvSpPr>
          <p:nvPr/>
        </p:nvSpPr>
        <p:spPr bwMode="auto">
          <a:xfrm>
            <a:off x="685800" y="380365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依题意有</a:t>
            </a:r>
          </a:p>
        </p:txBody>
      </p:sp>
      <p:graphicFrame>
        <p:nvGraphicFramePr>
          <p:cNvPr id="1167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598056"/>
              </p:ext>
            </p:extLst>
          </p:nvPr>
        </p:nvGraphicFramePr>
        <p:xfrm>
          <a:off x="4889500" y="3760563"/>
          <a:ext cx="17875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0" name="Equation" r:id="rId8" imgW="762043" imgH="180855" progId="Equation.DSMT4">
                  <p:embed/>
                </p:oleObj>
              </mc:Choice>
              <mc:Fallback>
                <p:oleObj name="Equation" r:id="rId8" imgW="762043" imgH="18085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3760563"/>
                        <a:ext cx="17875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74" name="Line 38"/>
          <p:cNvSpPr>
            <a:spLocks noChangeShapeType="1"/>
          </p:cNvSpPr>
          <p:nvPr/>
        </p:nvSpPr>
        <p:spPr bwMode="auto">
          <a:xfrm rot="922360">
            <a:off x="4611688" y="1274763"/>
            <a:ext cx="2181225" cy="13366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75" name="Text Box 39"/>
          <p:cNvSpPr txBox="1">
            <a:spLocks noChangeArrowheads="1"/>
          </p:cNvSpPr>
          <p:nvPr/>
        </p:nvSpPr>
        <p:spPr bwMode="auto">
          <a:xfrm>
            <a:off x="762000" y="5475288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。</a:t>
            </a:r>
            <a:r>
              <a:rPr lang="zh-CN" altLang="en-US" smtClean="0">
                <a:solidFill>
                  <a:schemeClr val="bg1"/>
                </a:solidFill>
                <a:ea typeface="楷体_GB2312" pitchFamily="49" charset="-122"/>
              </a:rPr>
              <a:t>为了正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确写出质点运动学方程，先要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选定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参照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物、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116776" name="Object 40"/>
          <p:cNvGraphicFramePr>
            <a:graphicFrameLocks/>
          </p:cNvGraphicFramePr>
          <p:nvPr/>
        </p:nvGraphicFramePr>
        <p:xfrm>
          <a:off x="6057900" y="1136650"/>
          <a:ext cx="3492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1" name="Equation" r:id="rId10" imgW="104737" imgH="190573" progId="Equation.3">
                  <p:embed/>
                </p:oleObj>
              </mc:Choice>
              <mc:Fallback>
                <p:oleObj name="Equation" r:id="rId10" imgW="104737" imgH="190573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136650"/>
                        <a:ext cx="3492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7" name="Object 41"/>
          <p:cNvGraphicFramePr>
            <a:graphicFrameLocks/>
          </p:cNvGraphicFramePr>
          <p:nvPr/>
        </p:nvGraphicFramePr>
        <p:xfrm>
          <a:off x="5143500" y="1898650"/>
          <a:ext cx="6477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2" name="Equation" r:id="rId12" imgW="228640" imgH="152512" progId="Equation.3">
                  <p:embed/>
                </p:oleObj>
              </mc:Choice>
              <mc:Fallback>
                <p:oleObj name="Equation" r:id="rId12" imgW="228640" imgH="152512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898650"/>
                        <a:ext cx="6477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8" name="Object 42"/>
          <p:cNvGraphicFramePr>
            <a:graphicFrameLocks/>
          </p:cNvGraphicFramePr>
          <p:nvPr/>
        </p:nvGraphicFramePr>
        <p:xfrm>
          <a:off x="6664325" y="3041650"/>
          <a:ext cx="7651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3" name="Equation" r:id="rId14" imgW="285867" imgH="152512" progId="Equation.3">
                  <p:embed/>
                </p:oleObj>
              </mc:Choice>
              <mc:Fallback>
                <p:oleObj name="Equation" r:id="rId14" imgW="285867" imgH="152512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4325" y="3041650"/>
                        <a:ext cx="7651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79" name="Picture 4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457450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52825" y="982663"/>
            <a:ext cx="5137150" cy="2024062"/>
            <a:chOff x="2238" y="527"/>
            <a:chExt cx="3236" cy="1275"/>
          </a:xfrm>
        </p:grpSpPr>
        <p:sp>
          <p:nvSpPr>
            <p:cNvPr id="47215" name="Line 45"/>
            <p:cNvSpPr>
              <a:spLocks noChangeShapeType="1"/>
            </p:cNvSpPr>
            <p:nvPr/>
          </p:nvSpPr>
          <p:spPr bwMode="auto">
            <a:xfrm>
              <a:off x="3061" y="527"/>
              <a:ext cx="1930" cy="1187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47216" name="Picture 4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1434"/>
              <a:ext cx="59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17" name="Line 47"/>
            <p:cNvSpPr>
              <a:spLocks noChangeShapeType="1"/>
            </p:cNvSpPr>
            <p:nvPr/>
          </p:nvSpPr>
          <p:spPr bwMode="auto">
            <a:xfrm flipH="1">
              <a:off x="2238" y="534"/>
              <a:ext cx="81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6784" name="Rectangle 48"/>
          <p:cNvSpPr>
            <a:spLocks noChangeArrowheads="1"/>
          </p:cNvSpPr>
          <p:nvPr/>
        </p:nvSpPr>
        <p:spPr bwMode="auto">
          <a:xfrm>
            <a:off x="4876800" y="2927350"/>
            <a:ext cx="3886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85" name="Line 49"/>
          <p:cNvSpPr>
            <a:spLocks noChangeShapeType="1"/>
          </p:cNvSpPr>
          <p:nvPr/>
        </p:nvSpPr>
        <p:spPr bwMode="auto">
          <a:xfrm>
            <a:off x="4838700" y="3022600"/>
            <a:ext cx="3962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6" name="Line 50"/>
          <p:cNvSpPr>
            <a:spLocks noChangeShapeType="1"/>
          </p:cNvSpPr>
          <p:nvPr/>
        </p:nvSpPr>
        <p:spPr bwMode="auto">
          <a:xfrm>
            <a:off x="4419600" y="1060450"/>
            <a:ext cx="0" cy="2057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7" name="Oval 51"/>
          <p:cNvSpPr>
            <a:spLocks noChangeArrowheads="1"/>
          </p:cNvSpPr>
          <p:nvPr/>
        </p:nvSpPr>
        <p:spPr bwMode="auto">
          <a:xfrm>
            <a:off x="4762500" y="989013"/>
            <a:ext cx="127000" cy="1365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88" name="Rectangle 52"/>
          <p:cNvSpPr>
            <a:spLocks noChangeArrowheads="1"/>
          </p:cNvSpPr>
          <p:nvPr/>
        </p:nvSpPr>
        <p:spPr bwMode="auto">
          <a:xfrm>
            <a:off x="4686300" y="2979738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O</a:t>
            </a:r>
          </a:p>
        </p:txBody>
      </p:sp>
      <p:sp>
        <p:nvSpPr>
          <p:cNvPr id="116789" name="Rectangle 53"/>
          <p:cNvSpPr>
            <a:spLocks noChangeArrowheads="1"/>
          </p:cNvSpPr>
          <p:nvPr/>
        </p:nvSpPr>
        <p:spPr bwMode="auto">
          <a:xfrm>
            <a:off x="688975" y="268446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船的运动方程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sp>
        <p:nvSpPr>
          <p:cNvPr id="116790" name="Rectangle 54"/>
          <p:cNvSpPr>
            <a:spLocks noChangeArrowheads="1"/>
          </p:cNvSpPr>
          <p:nvPr/>
        </p:nvSpPr>
        <p:spPr bwMode="auto">
          <a:xfrm>
            <a:off x="454025" y="5059363"/>
            <a:ext cx="154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说明：</a:t>
            </a: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232275" y="663575"/>
            <a:ext cx="555625" cy="579438"/>
            <a:chOff x="2183" y="613"/>
            <a:chExt cx="350" cy="365"/>
          </a:xfrm>
        </p:grpSpPr>
        <p:sp>
          <p:nvSpPr>
            <p:cNvPr id="47157" name="Freeform 56"/>
            <p:cNvSpPr>
              <a:spLocks noEditPoints="1"/>
            </p:cNvSpPr>
            <p:nvPr/>
          </p:nvSpPr>
          <p:spPr bwMode="auto">
            <a:xfrm>
              <a:off x="2183" y="843"/>
              <a:ext cx="152" cy="135"/>
            </a:xfrm>
            <a:custGeom>
              <a:avLst/>
              <a:gdLst>
                <a:gd name="T0" fmla="*/ 0 w 152"/>
                <a:gd name="T1" fmla="*/ 0 h 135"/>
                <a:gd name="T2" fmla="*/ 0 w 152"/>
                <a:gd name="T3" fmla="*/ 3 h 135"/>
                <a:gd name="T4" fmla="*/ 3 w 152"/>
                <a:gd name="T5" fmla="*/ 6 h 135"/>
                <a:gd name="T6" fmla="*/ 15 w 152"/>
                <a:gd name="T7" fmla="*/ 21 h 135"/>
                <a:gd name="T8" fmla="*/ 33 w 152"/>
                <a:gd name="T9" fmla="*/ 42 h 135"/>
                <a:gd name="T10" fmla="*/ 54 w 152"/>
                <a:gd name="T11" fmla="*/ 69 h 135"/>
                <a:gd name="T12" fmla="*/ 81 w 152"/>
                <a:gd name="T13" fmla="*/ 93 h 135"/>
                <a:gd name="T14" fmla="*/ 105 w 152"/>
                <a:gd name="T15" fmla="*/ 114 h 135"/>
                <a:gd name="T16" fmla="*/ 129 w 152"/>
                <a:gd name="T17" fmla="*/ 129 h 135"/>
                <a:gd name="T18" fmla="*/ 141 w 152"/>
                <a:gd name="T19" fmla="*/ 135 h 135"/>
                <a:gd name="T20" fmla="*/ 152 w 152"/>
                <a:gd name="T21" fmla="*/ 135 h 135"/>
                <a:gd name="T22" fmla="*/ 152 w 152"/>
                <a:gd name="T23" fmla="*/ 135 h 135"/>
                <a:gd name="T24" fmla="*/ 141 w 152"/>
                <a:gd name="T25" fmla="*/ 135 h 135"/>
                <a:gd name="T26" fmla="*/ 129 w 152"/>
                <a:gd name="T27" fmla="*/ 129 h 135"/>
                <a:gd name="T28" fmla="*/ 105 w 152"/>
                <a:gd name="T29" fmla="*/ 114 h 135"/>
                <a:gd name="T30" fmla="*/ 81 w 152"/>
                <a:gd name="T31" fmla="*/ 93 h 135"/>
                <a:gd name="T32" fmla="*/ 54 w 152"/>
                <a:gd name="T33" fmla="*/ 69 h 135"/>
                <a:gd name="T34" fmla="*/ 33 w 152"/>
                <a:gd name="T35" fmla="*/ 42 h 135"/>
                <a:gd name="T36" fmla="*/ 15 w 152"/>
                <a:gd name="T37" fmla="*/ 21 h 135"/>
                <a:gd name="T38" fmla="*/ 3 w 152"/>
                <a:gd name="T39" fmla="*/ 6 h 135"/>
                <a:gd name="T40" fmla="*/ 0 w 152"/>
                <a:gd name="T41" fmla="*/ 3 h 135"/>
                <a:gd name="T42" fmla="*/ 0 w 152"/>
                <a:gd name="T43" fmla="*/ 0 h 135"/>
                <a:gd name="T44" fmla="*/ 0 w 152"/>
                <a:gd name="T45" fmla="*/ 0 h 135"/>
                <a:gd name="T46" fmla="*/ 0 w 152"/>
                <a:gd name="T47" fmla="*/ 0 h 135"/>
                <a:gd name="T48" fmla="*/ 0 w 152"/>
                <a:gd name="T49" fmla="*/ 0 h 135"/>
                <a:gd name="T50" fmla="*/ 0 w 152"/>
                <a:gd name="T51" fmla="*/ 0 h 13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35"/>
                <a:gd name="T80" fmla="*/ 152 w 152"/>
                <a:gd name="T81" fmla="*/ 135 h 13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35">
                  <a:moveTo>
                    <a:pt x="0" y="0"/>
                  </a:moveTo>
                  <a:lnTo>
                    <a:pt x="0" y="3"/>
                  </a:lnTo>
                  <a:lnTo>
                    <a:pt x="3" y="6"/>
                  </a:lnTo>
                  <a:lnTo>
                    <a:pt x="15" y="21"/>
                  </a:lnTo>
                  <a:lnTo>
                    <a:pt x="33" y="42"/>
                  </a:lnTo>
                  <a:lnTo>
                    <a:pt x="54" y="69"/>
                  </a:lnTo>
                  <a:lnTo>
                    <a:pt x="81" y="93"/>
                  </a:lnTo>
                  <a:lnTo>
                    <a:pt x="105" y="114"/>
                  </a:lnTo>
                  <a:lnTo>
                    <a:pt x="129" y="129"/>
                  </a:lnTo>
                  <a:lnTo>
                    <a:pt x="141" y="135"/>
                  </a:lnTo>
                  <a:lnTo>
                    <a:pt x="152" y="135"/>
                  </a:lnTo>
                  <a:lnTo>
                    <a:pt x="141" y="135"/>
                  </a:lnTo>
                  <a:lnTo>
                    <a:pt x="129" y="129"/>
                  </a:lnTo>
                  <a:lnTo>
                    <a:pt x="105" y="114"/>
                  </a:lnTo>
                  <a:lnTo>
                    <a:pt x="81" y="93"/>
                  </a:lnTo>
                  <a:lnTo>
                    <a:pt x="54" y="69"/>
                  </a:lnTo>
                  <a:lnTo>
                    <a:pt x="33" y="42"/>
                  </a:lnTo>
                  <a:lnTo>
                    <a:pt x="15" y="21"/>
                  </a:ln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8" name="Freeform 57"/>
            <p:cNvSpPr>
              <a:spLocks/>
            </p:cNvSpPr>
            <p:nvPr/>
          </p:nvSpPr>
          <p:spPr bwMode="auto">
            <a:xfrm>
              <a:off x="2437" y="667"/>
              <a:ext cx="96" cy="179"/>
            </a:xfrm>
            <a:custGeom>
              <a:avLst/>
              <a:gdLst>
                <a:gd name="T0" fmla="*/ 66 w 96"/>
                <a:gd name="T1" fmla="*/ 54 h 179"/>
                <a:gd name="T2" fmla="*/ 66 w 96"/>
                <a:gd name="T3" fmla="*/ 69 h 179"/>
                <a:gd name="T4" fmla="*/ 66 w 96"/>
                <a:gd name="T5" fmla="*/ 81 h 179"/>
                <a:gd name="T6" fmla="*/ 63 w 96"/>
                <a:gd name="T7" fmla="*/ 102 h 179"/>
                <a:gd name="T8" fmla="*/ 63 w 96"/>
                <a:gd name="T9" fmla="*/ 123 h 179"/>
                <a:gd name="T10" fmla="*/ 69 w 96"/>
                <a:gd name="T11" fmla="*/ 140 h 179"/>
                <a:gd name="T12" fmla="*/ 81 w 96"/>
                <a:gd name="T13" fmla="*/ 158 h 179"/>
                <a:gd name="T14" fmla="*/ 96 w 96"/>
                <a:gd name="T15" fmla="*/ 170 h 179"/>
                <a:gd name="T16" fmla="*/ 87 w 96"/>
                <a:gd name="T17" fmla="*/ 173 h 179"/>
                <a:gd name="T18" fmla="*/ 81 w 96"/>
                <a:gd name="T19" fmla="*/ 173 h 179"/>
                <a:gd name="T20" fmla="*/ 75 w 96"/>
                <a:gd name="T21" fmla="*/ 161 h 179"/>
                <a:gd name="T22" fmla="*/ 57 w 96"/>
                <a:gd name="T23" fmla="*/ 149 h 179"/>
                <a:gd name="T24" fmla="*/ 60 w 96"/>
                <a:gd name="T25" fmla="*/ 143 h 179"/>
                <a:gd name="T26" fmla="*/ 60 w 96"/>
                <a:gd name="T27" fmla="*/ 126 h 179"/>
                <a:gd name="T28" fmla="*/ 57 w 96"/>
                <a:gd name="T29" fmla="*/ 111 h 179"/>
                <a:gd name="T30" fmla="*/ 54 w 96"/>
                <a:gd name="T31" fmla="*/ 78 h 179"/>
                <a:gd name="T32" fmla="*/ 51 w 96"/>
                <a:gd name="T33" fmla="*/ 78 h 179"/>
                <a:gd name="T34" fmla="*/ 45 w 96"/>
                <a:gd name="T35" fmla="*/ 78 h 179"/>
                <a:gd name="T36" fmla="*/ 36 w 96"/>
                <a:gd name="T37" fmla="*/ 78 h 179"/>
                <a:gd name="T38" fmla="*/ 33 w 96"/>
                <a:gd name="T39" fmla="*/ 120 h 179"/>
                <a:gd name="T40" fmla="*/ 45 w 96"/>
                <a:gd name="T41" fmla="*/ 164 h 179"/>
                <a:gd name="T42" fmla="*/ 60 w 96"/>
                <a:gd name="T43" fmla="*/ 176 h 179"/>
                <a:gd name="T44" fmla="*/ 54 w 96"/>
                <a:gd name="T45" fmla="*/ 179 h 179"/>
                <a:gd name="T46" fmla="*/ 42 w 96"/>
                <a:gd name="T47" fmla="*/ 170 h 179"/>
                <a:gd name="T48" fmla="*/ 27 w 96"/>
                <a:gd name="T49" fmla="*/ 164 h 179"/>
                <a:gd name="T50" fmla="*/ 21 w 96"/>
                <a:gd name="T51" fmla="*/ 164 h 179"/>
                <a:gd name="T52" fmla="*/ 21 w 96"/>
                <a:gd name="T53" fmla="*/ 161 h 179"/>
                <a:gd name="T54" fmla="*/ 30 w 96"/>
                <a:gd name="T55" fmla="*/ 129 h 179"/>
                <a:gd name="T56" fmla="*/ 33 w 96"/>
                <a:gd name="T57" fmla="*/ 93 h 179"/>
                <a:gd name="T58" fmla="*/ 27 w 96"/>
                <a:gd name="T59" fmla="*/ 81 h 179"/>
                <a:gd name="T60" fmla="*/ 21 w 96"/>
                <a:gd name="T61" fmla="*/ 69 h 179"/>
                <a:gd name="T62" fmla="*/ 21 w 96"/>
                <a:gd name="T63" fmla="*/ 54 h 179"/>
                <a:gd name="T64" fmla="*/ 21 w 96"/>
                <a:gd name="T65" fmla="*/ 12 h 179"/>
                <a:gd name="T66" fmla="*/ 12 w 96"/>
                <a:gd name="T67" fmla="*/ 21 h 179"/>
                <a:gd name="T68" fmla="*/ 6 w 96"/>
                <a:gd name="T69" fmla="*/ 42 h 179"/>
                <a:gd name="T70" fmla="*/ 9 w 96"/>
                <a:gd name="T71" fmla="*/ 66 h 179"/>
                <a:gd name="T72" fmla="*/ 12 w 96"/>
                <a:gd name="T73" fmla="*/ 84 h 179"/>
                <a:gd name="T74" fmla="*/ 9 w 96"/>
                <a:gd name="T75" fmla="*/ 99 h 179"/>
                <a:gd name="T76" fmla="*/ 6 w 96"/>
                <a:gd name="T77" fmla="*/ 99 h 179"/>
                <a:gd name="T78" fmla="*/ 3 w 96"/>
                <a:gd name="T79" fmla="*/ 87 h 179"/>
                <a:gd name="T80" fmla="*/ 6 w 96"/>
                <a:gd name="T81" fmla="*/ 75 h 179"/>
                <a:gd name="T82" fmla="*/ 0 w 96"/>
                <a:gd name="T83" fmla="*/ 39 h 179"/>
                <a:gd name="T84" fmla="*/ 6 w 96"/>
                <a:gd name="T85" fmla="*/ 12 h 179"/>
                <a:gd name="T86" fmla="*/ 18 w 96"/>
                <a:gd name="T87" fmla="*/ 3 h 179"/>
                <a:gd name="T88" fmla="*/ 27 w 96"/>
                <a:gd name="T89" fmla="*/ 3 h 179"/>
                <a:gd name="T90" fmla="*/ 33 w 96"/>
                <a:gd name="T91" fmla="*/ 3 h 179"/>
                <a:gd name="T92" fmla="*/ 48 w 96"/>
                <a:gd name="T93" fmla="*/ 0 h 179"/>
                <a:gd name="T94" fmla="*/ 60 w 96"/>
                <a:gd name="T95" fmla="*/ 3 h 179"/>
                <a:gd name="T96" fmla="*/ 63 w 96"/>
                <a:gd name="T97" fmla="*/ 3 h 179"/>
                <a:gd name="T98" fmla="*/ 72 w 96"/>
                <a:gd name="T99" fmla="*/ 0 h 179"/>
                <a:gd name="T100" fmla="*/ 81 w 96"/>
                <a:gd name="T101" fmla="*/ 21 h 179"/>
                <a:gd name="T102" fmla="*/ 84 w 96"/>
                <a:gd name="T103" fmla="*/ 39 h 179"/>
                <a:gd name="T104" fmla="*/ 84 w 96"/>
                <a:gd name="T105" fmla="*/ 72 h 179"/>
                <a:gd name="T106" fmla="*/ 87 w 96"/>
                <a:gd name="T107" fmla="*/ 93 h 179"/>
                <a:gd name="T108" fmla="*/ 81 w 96"/>
                <a:gd name="T109" fmla="*/ 90 h 179"/>
                <a:gd name="T110" fmla="*/ 75 w 96"/>
                <a:gd name="T111" fmla="*/ 72 h 179"/>
                <a:gd name="T112" fmla="*/ 81 w 96"/>
                <a:gd name="T113" fmla="*/ 54 h 179"/>
                <a:gd name="T114" fmla="*/ 78 w 96"/>
                <a:gd name="T115" fmla="*/ 24 h 179"/>
                <a:gd name="T116" fmla="*/ 72 w 96"/>
                <a:gd name="T117" fmla="*/ 30 h 179"/>
                <a:gd name="T118" fmla="*/ 69 w 96"/>
                <a:gd name="T119" fmla="*/ 42 h 1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79"/>
                <a:gd name="T182" fmla="*/ 96 w 96"/>
                <a:gd name="T183" fmla="*/ 179 h 1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79">
                  <a:moveTo>
                    <a:pt x="69" y="42"/>
                  </a:moveTo>
                  <a:lnTo>
                    <a:pt x="66" y="54"/>
                  </a:lnTo>
                  <a:lnTo>
                    <a:pt x="63" y="66"/>
                  </a:lnTo>
                  <a:lnTo>
                    <a:pt x="66" y="69"/>
                  </a:lnTo>
                  <a:lnTo>
                    <a:pt x="66" y="72"/>
                  </a:lnTo>
                  <a:lnTo>
                    <a:pt x="66" y="81"/>
                  </a:lnTo>
                  <a:lnTo>
                    <a:pt x="63" y="87"/>
                  </a:lnTo>
                  <a:lnTo>
                    <a:pt x="63" y="102"/>
                  </a:lnTo>
                  <a:lnTo>
                    <a:pt x="63" y="117"/>
                  </a:lnTo>
                  <a:lnTo>
                    <a:pt x="63" y="123"/>
                  </a:lnTo>
                  <a:lnTo>
                    <a:pt x="66" y="131"/>
                  </a:lnTo>
                  <a:lnTo>
                    <a:pt x="69" y="140"/>
                  </a:lnTo>
                  <a:lnTo>
                    <a:pt x="69" y="149"/>
                  </a:lnTo>
                  <a:lnTo>
                    <a:pt x="81" y="158"/>
                  </a:lnTo>
                  <a:lnTo>
                    <a:pt x="93" y="167"/>
                  </a:lnTo>
                  <a:lnTo>
                    <a:pt x="96" y="170"/>
                  </a:lnTo>
                  <a:lnTo>
                    <a:pt x="93" y="170"/>
                  </a:lnTo>
                  <a:lnTo>
                    <a:pt x="87" y="173"/>
                  </a:lnTo>
                  <a:lnTo>
                    <a:pt x="84" y="173"/>
                  </a:lnTo>
                  <a:lnTo>
                    <a:pt x="81" y="173"/>
                  </a:lnTo>
                  <a:lnTo>
                    <a:pt x="78" y="167"/>
                  </a:lnTo>
                  <a:lnTo>
                    <a:pt x="75" y="161"/>
                  </a:lnTo>
                  <a:lnTo>
                    <a:pt x="66" y="155"/>
                  </a:lnTo>
                  <a:lnTo>
                    <a:pt x="57" y="149"/>
                  </a:lnTo>
                  <a:lnTo>
                    <a:pt x="57" y="146"/>
                  </a:lnTo>
                  <a:lnTo>
                    <a:pt x="60" y="143"/>
                  </a:lnTo>
                  <a:lnTo>
                    <a:pt x="60" y="134"/>
                  </a:lnTo>
                  <a:lnTo>
                    <a:pt x="60" y="126"/>
                  </a:lnTo>
                  <a:lnTo>
                    <a:pt x="60" y="117"/>
                  </a:lnTo>
                  <a:lnTo>
                    <a:pt x="57" y="111"/>
                  </a:lnTo>
                  <a:lnTo>
                    <a:pt x="57" y="96"/>
                  </a:lnTo>
                  <a:lnTo>
                    <a:pt x="54" y="78"/>
                  </a:lnTo>
                  <a:lnTo>
                    <a:pt x="51" y="78"/>
                  </a:lnTo>
                  <a:lnTo>
                    <a:pt x="45" y="78"/>
                  </a:lnTo>
                  <a:lnTo>
                    <a:pt x="36" y="78"/>
                  </a:lnTo>
                  <a:lnTo>
                    <a:pt x="33" y="78"/>
                  </a:lnTo>
                  <a:lnTo>
                    <a:pt x="33" y="120"/>
                  </a:lnTo>
                  <a:lnTo>
                    <a:pt x="27" y="161"/>
                  </a:lnTo>
                  <a:lnTo>
                    <a:pt x="45" y="164"/>
                  </a:lnTo>
                  <a:lnTo>
                    <a:pt x="60" y="170"/>
                  </a:lnTo>
                  <a:lnTo>
                    <a:pt x="60" y="176"/>
                  </a:lnTo>
                  <a:lnTo>
                    <a:pt x="54" y="179"/>
                  </a:lnTo>
                  <a:lnTo>
                    <a:pt x="51" y="176"/>
                  </a:lnTo>
                  <a:lnTo>
                    <a:pt x="42" y="170"/>
                  </a:lnTo>
                  <a:lnTo>
                    <a:pt x="33" y="167"/>
                  </a:lnTo>
                  <a:lnTo>
                    <a:pt x="27" y="164"/>
                  </a:lnTo>
                  <a:lnTo>
                    <a:pt x="21" y="164"/>
                  </a:lnTo>
                  <a:lnTo>
                    <a:pt x="21" y="161"/>
                  </a:lnTo>
                  <a:lnTo>
                    <a:pt x="24" y="158"/>
                  </a:lnTo>
                  <a:lnTo>
                    <a:pt x="30" y="129"/>
                  </a:lnTo>
                  <a:lnTo>
                    <a:pt x="33" y="99"/>
                  </a:lnTo>
                  <a:lnTo>
                    <a:pt x="33" y="93"/>
                  </a:lnTo>
                  <a:lnTo>
                    <a:pt x="30" y="87"/>
                  </a:lnTo>
                  <a:lnTo>
                    <a:pt x="27" y="81"/>
                  </a:lnTo>
                  <a:lnTo>
                    <a:pt x="24" y="75"/>
                  </a:lnTo>
                  <a:lnTo>
                    <a:pt x="21" y="69"/>
                  </a:lnTo>
                  <a:lnTo>
                    <a:pt x="24" y="66"/>
                  </a:lnTo>
                  <a:lnTo>
                    <a:pt x="21" y="54"/>
                  </a:lnTo>
                  <a:lnTo>
                    <a:pt x="18" y="39"/>
                  </a:lnTo>
                  <a:lnTo>
                    <a:pt x="21" y="12"/>
                  </a:lnTo>
                  <a:lnTo>
                    <a:pt x="15" y="15"/>
                  </a:lnTo>
                  <a:lnTo>
                    <a:pt x="12" y="21"/>
                  </a:lnTo>
                  <a:lnTo>
                    <a:pt x="9" y="30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9" y="66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9" y="90"/>
                  </a:lnTo>
                  <a:lnTo>
                    <a:pt x="9" y="99"/>
                  </a:lnTo>
                  <a:lnTo>
                    <a:pt x="6" y="99"/>
                  </a:lnTo>
                  <a:lnTo>
                    <a:pt x="3" y="93"/>
                  </a:lnTo>
                  <a:lnTo>
                    <a:pt x="3" y="87"/>
                  </a:lnTo>
                  <a:lnTo>
                    <a:pt x="6" y="81"/>
                  </a:lnTo>
                  <a:lnTo>
                    <a:pt x="6" y="75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3" y="21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33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3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81" y="21"/>
                  </a:lnTo>
                  <a:lnTo>
                    <a:pt x="84" y="30"/>
                  </a:lnTo>
                  <a:lnTo>
                    <a:pt x="84" y="39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7" y="84"/>
                  </a:lnTo>
                  <a:lnTo>
                    <a:pt x="87" y="93"/>
                  </a:lnTo>
                  <a:lnTo>
                    <a:pt x="84" y="93"/>
                  </a:lnTo>
                  <a:lnTo>
                    <a:pt x="81" y="90"/>
                  </a:lnTo>
                  <a:lnTo>
                    <a:pt x="78" y="81"/>
                  </a:lnTo>
                  <a:lnTo>
                    <a:pt x="75" y="72"/>
                  </a:lnTo>
                  <a:lnTo>
                    <a:pt x="81" y="63"/>
                  </a:lnTo>
                  <a:lnTo>
                    <a:pt x="81" y="54"/>
                  </a:lnTo>
                  <a:lnTo>
                    <a:pt x="81" y="36"/>
                  </a:lnTo>
                  <a:lnTo>
                    <a:pt x="78" y="24"/>
                  </a:lnTo>
                  <a:lnTo>
                    <a:pt x="72" y="15"/>
                  </a:lnTo>
                  <a:lnTo>
                    <a:pt x="72" y="3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9" name="Freeform 58"/>
            <p:cNvSpPr>
              <a:spLocks/>
            </p:cNvSpPr>
            <p:nvPr/>
          </p:nvSpPr>
          <p:spPr bwMode="auto">
            <a:xfrm>
              <a:off x="2500" y="709"/>
              <a:ext cx="6" cy="24"/>
            </a:xfrm>
            <a:custGeom>
              <a:avLst/>
              <a:gdLst>
                <a:gd name="T0" fmla="*/ 6 w 6"/>
                <a:gd name="T1" fmla="*/ 0 h 24"/>
                <a:gd name="T2" fmla="*/ 3 w 6"/>
                <a:gd name="T3" fmla="*/ 12 h 24"/>
                <a:gd name="T4" fmla="*/ 0 w 6"/>
                <a:gd name="T5" fmla="*/ 24 h 24"/>
                <a:gd name="T6" fmla="*/ 0 w 6"/>
                <a:gd name="T7" fmla="*/ 24 h 24"/>
                <a:gd name="T8" fmla="*/ 3 w 6"/>
                <a:gd name="T9" fmla="*/ 12 h 24"/>
                <a:gd name="T10" fmla="*/ 6 w 6"/>
                <a:gd name="T11" fmla="*/ 0 h 24"/>
                <a:gd name="T12" fmla="*/ 6 w 6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24"/>
                <a:gd name="T23" fmla="*/ 6 w 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24">
                  <a:moveTo>
                    <a:pt x="6" y="0"/>
                  </a:moveTo>
                  <a:lnTo>
                    <a:pt x="3" y="12"/>
                  </a:lnTo>
                  <a:lnTo>
                    <a:pt x="0" y="24"/>
                  </a:lnTo>
                  <a:lnTo>
                    <a:pt x="3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0" name="Freeform 59"/>
            <p:cNvSpPr>
              <a:spLocks noEditPoints="1"/>
            </p:cNvSpPr>
            <p:nvPr/>
          </p:nvSpPr>
          <p:spPr bwMode="auto">
            <a:xfrm>
              <a:off x="2500" y="733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1" name="Freeform 60"/>
            <p:cNvSpPr>
              <a:spLocks noEditPoints="1"/>
            </p:cNvSpPr>
            <p:nvPr/>
          </p:nvSpPr>
          <p:spPr bwMode="auto">
            <a:xfrm>
              <a:off x="2500" y="739"/>
              <a:ext cx="3" cy="15"/>
            </a:xfrm>
            <a:custGeom>
              <a:avLst/>
              <a:gdLst>
                <a:gd name="T0" fmla="*/ 3 w 3"/>
                <a:gd name="T1" fmla="*/ 0 h 15"/>
                <a:gd name="T2" fmla="*/ 3 w 3"/>
                <a:gd name="T3" fmla="*/ 9 h 15"/>
                <a:gd name="T4" fmla="*/ 0 w 3"/>
                <a:gd name="T5" fmla="*/ 15 h 15"/>
                <a:gd name="T6" fmla="*/ 0 w 3"/>
                <a:gd name="T7" fmla="*/ 15 h 15"/>
                <a:gd name="T8" fmla="*/ 3 w 3"/>
                <a:gd name="T9" fmla="*/ 9 h 15"/>
                <a:gd name="T10" fmla="*/ 3 w 3"/>
                <a:gd name="T11" fmla="*/ 0 h 15"/>
                <a:gd name="T12" fmla="*/ 3 w 3"/>
                <a:gd name="T13" fmla="*/ 0 h 15"/>
                <a:gd name="T14" fmla="*/ 3 w 3"/>
                <a:gd name="T15" fmla="*/ 0 h 15"/>
                <a:gd name="T16" fmla="*/ 3 w 3"/>
                <a:gd name="T17" fmla="*/ 0 h 15"/>
                <a:gd name="T18" fmla="*/ 3 w 3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5"/>
                <a:gd name="T32" fmla="*/ 3 w 3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5">
                  <a:moveTo>
                    <a:pt x="3" y="0"/>
                  </a:moveTo>
                  <a:lnTo>
                    <a:pt x="3" y="9"/>
                  </a:lnTo>
                  <a:lnTo>
                    <a:pt x="0" y="15"/>
                  </a:lnTo>
                  <a:lnTo>
                    <a:pt x="3" y="9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2" name="Freeform 61"/>
            <p:cNvSpPr>
              <a:spLocks noEditPoints="1"/>
            </p:cNvSpPr>
            <p:nvPr/>
          </p:nvSpPr>
          <p:spPr bwMode="auto">
            <a:xfrm>
              <a:off x="2500" y="754"/>
              <a:ext cx="1" cy="30"/>
            </a:xfrm>
            <a:custGeom>
              <a:avLst/>
              <a:gdLst>
                <a:gd name="T0" fmla="*/ 0 w 1"/>
                <a:gd name="T1" fmla="*/ 0 h 30"/>
                <a:gd name="T2" fmla="*/ 0 w 1"/>
                <a:gd name="T3" fmla="*/ 15 h 30"/>
                <a:gd name="T4" fmla="*/ 0 w 1"/>
                <a:gd name="T5" fmla="*/ 30 h 30"/>
                <a:gd name="T6" fmla="*/ 0 w 1"/>
                <a:gd name="T7" fmla="*/ 30 h 30"/>
                <a:gd name="T8" fmla="*/ 0 w 1"/>
                <a:gd name="T9" fmla="*/ 15 h 30"/>
                <a:gd name="T10" fmla="*/ 0 w 1"/>
                <a:gd name="T11" fmla="*/ 0 h 30"/>
                <a:gd name="T12" fmla="*/ 0 w 1"/>
                <a:gd name="T13" fmla="*/ 0 h 30"/>
                <a:gd name="T14" fmla="*/ 0 w 1"/>
                <a:gd name="T15" fmla="*/ 0 h 30"/>
                <a:gd name="T16" fmla="*/ 0 w 1"/>
                <a:gd name="T17" fmla="*/ 0 h 30"/>
                <a:gd name="T18" fmla="*/ 0 w 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0"/>
                <a:gd name="T32" fmla="*/ 1 w 1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0">
                  <a:moveTo>
                    <a:pt x="0" y="0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3" name="Freeform 62"/>
            <p:cNvSpPr>
              <a:spLocks noEditPoints="1"/>
            </p:cNvSpPr>
            <p:nvPr/>
          </p:nvSpPr>
          <p:spPr bwMode="auto">
            <a:xfrm>
              <a:off x="2500" y="784"/>
              <a:ext cx="6" cy="32"/>
            </a:xfrm>
            <a:custGeom>
              <a:avLst/>
              <a:gdLst>
                <a:gd name="T0" fmla="*/ 0 w 6"/>
                <a:gd name="T1" fmla="*/ 0 h 32"/>
                <a:gd name="T2" fmla="*/ 0 w 6"/>
                <a:gd name="T3" fmla="*/ 6 h 32"/>
                <a:gd name="T4" fmla="*/ 3 w 6"/>
                <a:gd name="T5" fmla="*/ 14 h 32"/>
                <a:gd name="T6" fmla="*/ 6 w 6"/>
                <a:gd name="T7" fmla="*/ 23 h 32"/>
                <a:gd name="T8" fmla="*/ 6 w 6"/>
                <a:gd name="T9" fmla="*/ 32 h 32"/>
                <a:gd name="T10" fmla="*/ 6 w 6"/>
                <a:gd name="T11" fmla="*/ 32 h 32"/>
                <a:gd name="T12" fmla="*/ 6 w 6"/>
                <a:gd name="T13" fmla="*/ 23 h 32"/>
                <a:gd name="T14" fmla="*/ 3 w 6"/>
                <a:gd name="T15" fmla="*/ 14 h 32"/>
                <a:gd name="T16" fmla="*/ 0 w 6"/>
                <a:gd name="T17" fmla="*/ 6 h 32"/>
                <a:gd name="T18" fmla="*/ 0 w 6"/>
                <a:gd name="T19" fmla="*/ 0 h 32"/>
                <a:gd name="T20" fmla="*/ 0 w 6"/>
                <a:gd name="T21" fmla="*/ 0 h 32"/>
                <a:gd name="T22" fmla="*/ 0 w 6"/>
                <a:gd name="T23" fmla="*/ 0 h 32"/>
                <a:gd name="T24" fmla="*/ 0 w 6"/>
                <a:gd name="T25" fmla="*/ 0 h 32"/>
                <a:gd name="T26" fmla="*/ 0 w 6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32"/>
                <a:gd name="T44" fmla="*/ 6 w 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32">
                  <a:moveTo>
                    <a:pt x="0" y="0"/>
                  </a:moveTo>
                  <a:lnTo>
                    <a:pt x="0" y="6"/>
                  </a:lnTo>
                  <a:lnTo>
                    <a:pt x="3" y="14"/>
                  </a:lnTo>
                  <a:lnTo>
                    <a:pt x="6" y="23"/>
                  </a:lnTo>
                  <a:lnTo>
                    <a:pt x="6" y="32"/>
                  </a:lnTo>
                  <a:lnTo>
                    <a:pt x="6" y="23"/>
                  </a:lnTo>
                  <a:lnTo>
                    <a:pt x="3" y="14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4" name="Freeform 63"/>
            <p:cNvSpPr>
              <a:spLocks noEditPoints="1"/>
            </p:cNvSpPr>
            <p:nvPr/>
          </p:nvSpPr>
          <p:spPr bwMode="auto">
            <a:xfrm>
              <a:off x="2506" y="81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2 w 24"/>
                <a:gd name="T3" fmla="*/ 9 h 18"/>
                <a:gd name="T4" fmla="*/ 24 w 24"/>
                <a:gd name="T5" fmla="*/ 18 h 18"/>
                <a:gd name="T6" fmla="*/ 24 w 24"/>
                <a:gd name="T7" fmla="*/ 18 h 18"/>
                <a:gd name="T8" fmla="*/ 12 w 24"/>
                <a:gd name="T9" fmla="*/ 9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18"/>
                <a:gd name="T32" fmla="*/ 24 w 24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18">
                  <a:moveTo>
                    <a:pt x="0" y="0"/>
                  </a:moveTo>
                  <a:lnTo>
                    <a:pt x="12" y="9"/>
                  </a:lnTo>
                  <a:lnTo>
                    <a:pt x="24" y="18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5" name="Freeform 64"/>
            <p:cNvSpPr>
              <a:spLocks noEditPoints="1"/>
            </p:cNvSpPr>
            <p:nvPr/>
          </p:nvSpPr>
          <p:spPr bwMode="auto">
            <a:xfrm>
              <a:off x="2530" y="834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0 h 3"/>
                <a:gd name="T18" fmla="*/ 0 w 3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6" name="Freeform 65"/>
            <p:cNvSpPr>
              <a:spLocks noEditPoints="1"/>
            </p:cNvSpPr>
            <p:nvPr/>
          </p:nvSpPr>
          <p:spPr bwMode="auto">
            <a:xfrm>
              <a:off x="2518" y="837"/>
              <a:ext cx="12" cy="3"/>
            </a:xfrm>
            <a:custGeom>
              <a:avLst/>
              <a:gdLst>
                <a:gd name="T0" fmla="*/ 12 w 12"/>
                <a:gd name="T1" fmla="*/ 0 h 3"/>
                <a:gd name="T2" fmla="*/ 6 w 12"/>
                <a:gd name="T3" fmla="*/ 3 h 3"/>
                <a:gd name="T4" fmla="*/ 3 w 12"/>
                <a:gd name="T5" fmla="*/ 3 h 3"/>
                <a:gd name="T6" fmla="*/ 0 w 12"/>
                <a:gd name="T7" fmla="*/ 3 h 3"/>
                <a:gd name="T8" fmla="*/ 0 w 12"/>
                <a:gd name="T9" fmla="*/ 3 h 3"/>
                <a:gd name="T10" fmla="*/ 3 w 12"/>
                <a:gd name="T11" fmla="*/ 3 h 3"/>
                <a:gd name="T12" fmla="*/ 6 w 12"/>
                <a:gd name="T13" fmla="*/ 3 h 3"/>
                <a:gd name="T14" fmla="*/ 12 w 12"/>
                <a:gd name="T15" fmla="*/ 0 h 3"/>
                <a:gd name="T16" fmla="*/ 12 w 12"/>
                <a:gd name="T17" fmla="*/ 0 h 3"/>
                <a:gd name="T18" fmla="*/ 12 w 12"/>
                <a:gd name="T19" fmla="*/ 0 h 3"/>
                <a:gd name="T20" fmla="*/ 12 w 12"/>
                <a:gd name="T21" fmla="*/ 0 h 3"/>
                <a:gd name="T22" fmla="*/ 12 w 12"/>
                <a:gd name="T23" fmla="*/ 0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"/>
                <a:gd name="T38" fmla="*/ 12 w 12"/>
                <a:gd name="T39" fmla="*/ 3 h 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">
                  <a:moveTo>
                    <a:pt x="12" y="0"/>
                  </a:moveTo>
                  <a:lnTo>
                    <a:pt x="6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7" name="Freeform 66"/>
            <p:cNvSpPr>
              <a:spLocks noEditPoints="1"/>
            </p:cNvSpPr>
            <p:nvPr/>
          </p:nvSpPr>
          <p:spPr bwMode="auto">
            <a:xfrm>
              <a:off x="2512" y="828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6 h 12"/>
                <a:gd name="T4" fmla="*/ 0 w 6"/>
                <a:gd name="T5" fmla="*/ 0 h 12"/>
                <a:gd name="T6" fmla="*/ 0 w 6"/>
                <a:gd name="T7" fmla="*/ 0 h 12"/>
                <a:gd name="T8" fmla="*/ 3 w 6"/>
                <a:gd name="T9" fmla="*/ 6 h 12"/>
                <a:gd name="T10" fmla="*/ 6 w 6"/>
                <a:gd name="T11" fmla="*/ 12 h 12"/>
                <a:gd name="T12" fmla="*/ 6 w 6"/>
                <a:gd name="T13" fmla="*/ 12 h 12"/>
                <a:gd name="T14" fmla="*/ 6 w 6"/>
                <a:gd name="T15" fmla="*/ 12 h 12"/>
                <a:gd name="T16" fmla="*/ 6 w 6"/>
                <a:gd name="T17" fmla="*/ 12 h 12"/>
                <a:gd name="T18" fmla="*/ 6 w 6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"/>
                <a:gd name="T32" fmla="*/ 6 w 6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8" name="Freeform 67"/>
            <p:cNvSpPr>
              <a:spLocks noEditPoints="1"/>
            </p:cNvSpPr>
            <p:nvPr/>
          </p:nvSpPr>
          <p:spPr bwMode="auto">
            <a:xfrm>
              <a:off x="2494" y="816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9 w 18"/>
                <a:gd name="T3" fmla="*/ 6 h 12"/>
                <a:gd name="T4" fmla="*/ 0 w 18"/>
                <a:gd name="T5" fmla="*/ 0 h 12"/>
                <a:gd name="T6" fmla="*/ 0 w 18"/>
                <a:gd name="T7" fmla="*/ 0 h 12"/>
                <a:gd name="T8" fmla="*/ 9 w 18"/>
                <a:gd name="T9" fmla="*/ 6 h 12"/>
                <a:gd name="T10" fmla="*/ 18 w 18"/>
                <a:gd name="T11" fmla="*/ 12 h 12"/>
                <a:gd name="T12" fmla="*/ 18 w 18"/>
                <a:gd name="T13" fmla="*/ 12 h 12"/>
                <a:gd name="T14" fmla="*/ 18 w 18"/>
                <a:gd name="T15" fmla="*/ 12 h 12"/>
                <a:gd name="T16" fmla="*/ 18 w 18"/>
                <a:gd name="T17" fmla="*/ 12 h 12"/>
                <a:gd name="T18" fmla="*/ 18 w 18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12"/>
                  </a:moveTo>
                  <a:lnTo>
                    <a:pt x="9" y="6"/>
                  </a:lnTo>
                  <a:lnTo>
                    <a:pt x="0" y="0"/>
                  </a:lnTo>
                  <a:lnTo>
                    <a:pt x="9" y="6"/>
                  </a:lnTo>
                  <a:lnTo>
                    <a:pt x="18" y="12"/>
                  </a:lnTo>
                  <a:close/>
                  <a:moveTo>
                    <a:pt x="18" y="12"/>
                  </a:moveTo>
                  <a:lnTo>
                    <a:pt x="1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9" name="Freeform 68"/>
            <p:cNvSpPr>
              <a:spLocks noEditPoints="1"/>
            </p:cNvSpPr>
            <p:nvPr/>
          </p:nvSpPr>
          <p:spPr bwMode="auto">
            <a:xfrm>
              <a:off x="2494" y="810"/>
              <a:ext cx="3" cy="6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3 h 6"/>
                <a:gd name="T4" fmla="*/ 3 w 3"/>
                <a:gd name="T5" fmla="*/ 0 h 6"/>
                <a:gd name="T6" fmla="*/ 3 w 3"/>
                <a:gd name="T7" fmla="*/ 0 h 6"/>
                <a:gd name="T8" fmla="*/ 0 w 3"/>
                <a:gd name="T9" fmla="*/ 3 h 6"/>
                <a:gd name="T10" fmla="*/ 0 w 3"/>
                <a:gd name="T11" fmla="*/ 6 h 6"/>
                <a:gd name="T12" fmla="*/ 0 w 3"/>
                <a:gd name="T13" fmla="*/ 6 h 6"/>
                <a:gd name="T14" fmla="*/ 0 w 3"/>
                <a:gd name="T15" fmla="*/ 6 h 6"/>
                <a:gd name="T16" fmla="*/ 0 w 3"/>
                <a:gd name="T17" fmla="*/ 6 h 6"/>
                <a:gd name="T18" fmla="*/ 0 w 3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0" name="Freeform 69"/>
            <p:cNvSpPr>
              <a:spLocks noEditPoints="1"/>
            </p:cNvSpPr>
            <p:nvPr/>
          </p:nvSpPr>
          <p:spPr bwMode="auto">
            <a:xfrm>
              <a:off x="2494" y="778"/>
              <a:ext cx="3" cy="32"/>
            </a:xfrm>
            <a:custGeom>
              <a:avLst/>
              <a:gdLst>
                <a:gd name="T0" fmla="*/ 3 w 3"/>
                <a:gd name="T1" fmla="*/ 32 h 32"/>
                <a:gd name="T2" fmla="*/ 3 w 3"/>
                <a:gd name="T3" fmla="*/ 23 h 32"/>
                <a:gd name="T4" fmla="*/ 3 w 3"/>
                <a:gd name="T5" fmla="*/ 15 h 32"/>
                <a:gd name="T6" fmla="*/ 3 w 3"/>
                <a:gd name="T7" fmla="*/ 6 h 32"/>
                <a:gd name="T8" fmla="*/ 0 w 3"/>
                <a:gd name="T9" fmla="*/ 0 h 32"/>
                <a:gd name="T10" fmla="*/ 0 w 3"/>
                <a:gd name="T11" fmla="*/ 0 h 32"/>
                <a:gd name="T12" fmla="*/ 3 w 3"/>
                <a:gd name="T13" fmla="*/ 6 h 32"/>
                <a:gd name="T14" fmla="*/ 3 w 3"/>
                <a:gd name="T15" fmla="*/ 15 h 32"/>
                <a:gd name="T16" fmla="*/ 3 w 3"/>
                <a:gd name="T17" fmla="*/ 23 h 32"/>
                <a:gd name="T18" fmla="*/ 3 w 3"/>
                <a:gd name="T19" fmla="*/ 32 h 32"/>
                <a:gd name="T20" fmla="*/ 3 w 3"/>
                <a:gd name="T21" fmla="*/ 32 h 32"/>
                <a:gd name="T22" fmla="*/ 3 w 3"/>
                <a:gd name="T23" fmla="*/ 32 h 32"/>
                <a:gd name="T24" fmla="*/ 3 w 3"/>
                <a:gd name="T25" fmla="*/ 32 h 32"/>
                <a:gd name="T26" fmla="*/ 3 w 3"/>
                <a:gd name="T27" fmla="*/ 32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32"/>
                <a:gd name="T44" fmla="*/ 3 w 3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32">
                  <a:moveTo>
                    <a:pt x="3" y="32"/>
                  </a:moveTo>
                  <a:lnTo>
                    <a:pt x="3" y="23"/>
                  </a:lnTo>
                  <a:lnTo>
                    <a:pt x="3" y="15"/>
                  </a:ln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2"/>
                  </a:lnTo>
                  <a:close/>
                  <a:moveTo>
                    <a:pt x="3" y="32"/>
                  </a:move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1" name="Freeform 70"/>
            <p:cNvSpPr>
              <a:spLocks noEditPoints="1"/>
            </p:cNvSpPr>
            <p:nvPr/>
          </p:nvSpPr>
          <p:spPr bwMode="auto">
            <a:xfrm>
              <a:off x="2491" y="745"/>
              <a:ext cx="3" cy="33"/>
            </a:xfrm>
            <a:custGeom>
              <a:avLst/>
              <a:gdLst>
                <a:gd name="T0" fmla="*/ 3 w 3"/>
                <a:gd name="T1" fmla="*/ 33 h 33"/>
                <a:gd name="T2" fmla="*/ 3 w 3"/>
                <a:gd name="T3" fmla="*/ 18 h 33"/>
                <a:gd name="T4" fmla="*/ 0 w 3"/>
                <a:gd name="T5" fmla="*/ 0 h 33"/>
                <a:gd name="T6" fmla="*/ 0 w 3"/>
                <a:gd name="T7" fmla="*/ 0 h 33"/>
                <a:gd name="T8" fmla="*/ 3 w 3"/>
                <a:gd name="T9" fmla="*/ 18 h 33"/>
                <a:gd name="T10" fmla="*/ 3 w 3"/>
                <a:gd name="T11" fmla="*/ 33 h 33"/>
                <a:gd name="T12" fmla="*/ 3 w 3"/>
                <a:gd name="T13" fmla="*/ 33 h 33"/>
                <a:gd name="T14" fmla="*/ 3 w 3"/>
                <a:gd name="T15" fmla="*/ 33 h 33"/>
                <a:gd name="T16" fmla="*/ 3 w 3"/>
                <a:gd name="T17" fmla="*/ 33 h 33"/>
                <a:gd name="T18" fmla="*/ 3 w 3"/>
                <a:gd name="T19" fmla="*/ 33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3"/>
                <a:gd name="T32" fmla="*/ 3 w 3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3">
                  <a:moveTo>
                    <a:pt x="3" y="33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" y="18"/>
                  </a:lnTo>
                  <a:lnTo>
                    <a:pt x="3" y="33"/>
                  </a:lnTo>
                  <a:close/>
                  <a:moveTo>
                    <a:pt x="3" y="33"/>
                  </a:moveTo>
                  <a:lnTo>
                    <a:pt x="3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2" name="Freeform 71"/>
            <p:cNvSpPr>
              <a:spLocks noEditPoints="1"/>
            </p:cNvSpPr>
            <p:nvPr/>
          </p:nvSpPr>
          <p:spPr bwMode="auto">
            <a:xfrm>
              <a:off x="2464" y="745"/>
              <a:ext cx="6" cy="83"/>
            </a:xfrm>
            <a:custGeom>
              <a:avLst/>
              <a:gdLst>
                <a:gd name="T0" fmla="*/ 6 w 6"/>
                <a:gd name="T1" fmla="*/ 0 h 83"/>
                <a:gd name="T2" fmla="*/ 6 w 6"/>
                <a:gd name="T3" fmla="*/ 42 h 83"/>
                <a:gd name="T4" fmla="*/ 0 w 6"/>
                <a:gd name="T5" fmla="*/ 83 h 83"/>
                <a:gd name="T6" fmla="*/ 0 w 6"/>
                <a:gd name="T7" fmla="*/ 83 h 83"/>
                <a:gd name="T8" fmla="*/ 6 w 6"/>
                <a:gd name="T9" fmla="*/ 42 h 83"/>
                <a:gd name="T10" fmla="*/ 6 w 6"/>
                <a:gd name="T11" fmla="*/ 0 h 83"/>
                <a:gd name="T12" fmla="*/ 6 w 6"/>
                <a:gd name="T13" fmla="*/ 0 h 83"/>
                <a:gd name="T14" fmla="*/ 6 w 6"/>
                <a:gd name="T15" fmla="*/ 0 h 83"/>
                <a:gd name="T16" fmla="*/ 6 w 6"/>
                <a:gd name="T17" fmla="*/ 0 h 83"/>
                <a:gd name="T18" fmla="*/ 6 w 6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3"/>
                <a:gd name="T32" fmla="*/ 6 w 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3">
                  <a:moveTo>
                    <a:pt x="6" y="0"/>
                  </a:moveTo>
                  <a:lnTo>
                    <a:pt x="6" y="42"/>
                  </a:lnTo>
                  <a:lnTo>
                    <a:pt x="0" y="83"/>
                  </a:lnTo>
                  <a:lnTo>
                    <a:pt x="6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3" name="Freeform 72"/>
            <p:cNvSpPr>
              <a:spLocks noEditPoints="1"/>
            </p:cNvSpPr>
            <p:nvPr/>
          </p:nvSpPr>
          <p:spPr bwMode="auto">
            <a:xfrm>
              <a:off x="2464" y="828"/>
              <a:ext cx="33" cy="9"/>
            </a:xfrm>
            <a:custGeom>
              <a:avLst/>
              <a:gdLst>
                <a:gd name="T0" fmla="*/ 0 w 33"/>
                <a:gd name="T1" fmla="*/ 0 h 9"/>
                <a:gd name="T2" fmla="*/ 18 w 33"/>
                <a:gd name="T3" fmla="*/ 3 h 9"/>
                <a:gd name="T4" fmla="*/ 33 w 33"/>
                <a:gd name="T5" fmla="*/ 9 h 9"/>
                <a:gd name="T6" fmla="*/ 33 w 33"/>
                <a:gd name="T7" fmla="*/ 9 h 9"/>
                <a:gd name="T8" fmla="*/ 18 w 33"/>
                <a:gd name="T9" fmla="*/ 3 h 9"/>
                <a:gd name="T10" fmla="*/ 0 w 33"/>
                <a:gd name="T11" fmla="*/ 0 h 9"/>
                <a:gd name="T12" fmla="*/ 0 w 33"/>
                <a:gd name="T13" fmla="*/ 0 h 9"/>
                <a:gd name="T14" fmla="*/ 0 w 33"/>
                <a:gd name="T15" fmla="*/ 0 h 9"/>
                <a:gd name="T16" fmla="*/ 0 w 33"/>
                <a:gd name="T17" fmla="*/ 0 h 9"/>
                <a:gd name="T18" fmla="*/ 0 w 3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9"/>
                <a:gd name="T32" fmla="*/ 33 w 3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9">
                  <a:moveTo>
                    <a:pt x="0" y="0"/>
                  </a:moveTo>
                  <a:lnTo>
                    <a:pt x="18" y="3"/>
                  </a:lnTo>
                  <a:lnTo>
                    <a:pt x="33" y="9"/>
                  </a:lnTo>
                  <a:lnTo>
                    <a:pt x="18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4" name="Freeform 73"/>
            <p:cNvSpPr>
              <a:spLocks noEditPoints="1"/>
            </p:cNvSpPr>
            <p:nvPr/>
          </p:nvSpPr>
          <p:spPr bwMode="auto">
            <a:xfrm>
              <a:off x="2491" y="837"/>
              <a:ext cx="6" cy="9"/>
            </a:xfrm>
            <a:custGeom>
              <a:avLst/>
              <a:gdLst>
                <a:gd name="T0" fmla="*/ 6 w 6"/>
                <a:gd name="T1" fmla="*/ 0 h 9"/>
                <a:gd name="T2" fmla="*/ 6 w 6"/>
                <a:gd name="T3" fmla="*/ 6 h 9"/>
                <a:gd name="T4" fmla="*/ 0 w 6"/>
                <a:gd name="T5" fmla="*/ 9 h 9"/>
                <a:gd name="T6" fmla="*/ 0 w 6"/>
                <a:gd name="T7" fmla="*/ 9 h 9"/>
                <a:gd name="T8" fmla="*/ 6 w 6"/>
                <a:gd name="T9" fmla="*/ 6 h 9"/>
                <a:gd name="T10" fmla="*/ 6 w 6"/>
                <a:gd name="T11" fmla="*/ 0 h 9"/>
                <a:gd name="T12" fmla="*/ 6 w 6"/>
                <a:gd name="T13" fmla="*/ 0 h 9"/>
                <a:gd name="T14" fmla="*/ 6 w 6"/>
                <a:gd name="T15" fmla="*/ 0 h 9"/>
                <a:gd name="T16" fmla="*/ 6 w 6"/>
                <a:gd name="T17" fmla="*/ 0 h 9"/>
                <a:gd name="T18" fmla="*/ 6 w 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9"/>
                <a:gd name="T32" fmla="*/ 6 w 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9">
                  <a:moveTo>
                    <a:pt x="6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5" name="Freeform 74"/>
            <p:cNvSpPr>
              <a:spLocks noEditPoints="1"/>
            </p:cNvSpPr>
            <p:nvPr/>
          </p:nvSpPr>
          <p:spPr bwMode="auto">
            <a:xfrm>
              <a:off x="2488" y="843"/>
              <a:ext cx="3" cy="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0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6" name="Freeform 75"/>
            <p:cNvSpPr>
              <a:spLocks noEditPoints="1"/>
            </p:cNvSpPr>
            <p:nvPr/>
          </p:nvSpPr>
          <p:spPr bwMode="auto">
            <a:xfrm>
              <a:off x="2470" y="834"/>
              <a:ext cx="18" cy="9"/>
            </a:xfrm>
            <a:custGeom>
              <a:avLst/>
              <a:gdLst>
                <a:gd name="T0" fmla="*/ 18 w 18"/>
                <a:gd name="T1" fmla="*/ 9 h 9"/>
                <a:gd name="T2" fmla="*/ 9 w 18"/>
                <a:gd name="T3" fmla="*/ 3 h 9"/>
                <a:gd name="T4" fmla="*/ 0 w 18"/>
                <a:gd name="T5" fmla="*/ 0 h 9"/>
                <a:gd name="T6" fmla="*/ 0 w 18"/>
                <a:gd name="T7" fmla="*/ 0 h 9"/>
                <a:gd name="T8" fmla="*/ 9 w 18"/>
                <a:gd name="T9" fmla="*/ 3 h 9"/>
                <a:gd name="T10" fmla="*/ 18 w 18"/>
                <a:gd name="T11" fmla="*/ 9 h 9"/>
                <a:gd name="T12" fmla="*/ 18 w 18"/>
                <a:gd name="T13" fmla="*/ 9 h 9"/>
                <a:gd name="T14" fmla="*/ 18 w 18"/>
                <a:gd name="T15" fmla="*/ 9 h 9"/>
                <a:gd name="T16" fmla="*/ 18 w 18"/>
                <a:gd name="T17" fmla="*/ 9 h 9"/>
                <a:gd name="T18" fmla="*/ 18 w 18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9"/>
                <a:gd name="T32" fmla="*/ 18 w 18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9">
                  <a:moveTo>
                    <a:pt x="18" y="9"/>
                  </a:moveTo>
                  <a:lnTo>
                    <a:pt x="9" y="3"/>
                  </a:lnTo>
                  <a:lnTo>
                    <a:pt x="0" y="0"/>
                  </a:lnTo>
                  <a:lnTo>
                    <a:pt x="9" y="3"/>
                  </a:lnTo>
                  <a:lnTo>
                    <a:pt x="18" y="9"/>
                  </a:lnTo>
                  <a:close/>
                  <a:moveTo>
                    <a:pt x="18" y="9"/>
                  </a:move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7" name="Freeform 76"/>
            <p:cNvSpPr>
              <a:spLocks noEditPoints="1"/>
            </p:cNvSpPr>
            <p:nvPr/>
          </p:nvSpPr>
          <p:spPr bwMode="auto">
            <a:xfrm>
              <a:off x="2458" y="831"/>
              <a:ext cx="12" cy="3"/>
            </a:xfrm>
            <a:custGeom>
              <a:avLst/>
              <a:gdLst>
                <a:gd name="T0" fmla="*/ 12 w 12"/>
                <a:gd name="T1" fmla="*/ 3 h 3"/>
                <a:gd name="T2" fmla="*/ 6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6 w 12"/>
                <a:gd name="T9" fmla="*/ 0 h 3"/>
                <a:gd name="T10" fmla="*/ 12 w 12"/>
                <a:gd name="T11" fmla="*/ 3 h 3"/>
                <a:gd name="T12" fmla="*/ 12 w 12"/>
                <a:gd name="T13" fmla="*/ 3 h 3"/>
                <a:gd name="T14" fmla="*/ 12 w 12"/>
                <a:gd name="T15" fmla="*/ 3 h 3"/>
                <a:gd name="T16" fmla="*/ 12 w 12"/>
                <a:gd name="T17" fmla="*/ 3 h 3"/>
                <a:gd name="T18" fmla="*/ 12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12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3"/>
                  </a:lnTo>
                  <a:close/>
                  <a:moveTo>
                    <a:pt x="12" y="3"/>
                  </a:move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8" name="Freeform 77"/>
            <p:cNvSpPr>
              <a:spLocks noEditPoints="1"/>
            </p:cNvSpPr>
            <p:nvPr/>
          </p:nvSpPr>
          <p:spPr bwMode="auto">
            <a:xfrm>
              <a:off x="2458" y="828"/>
              <a:ext cx="1" cy="3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"/>
                <a:gd name="T32" fmla="*/ 1 w 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9" name="Freeform 78"/>
            <p:cNvSpPr>
              <a:spLocks noEditPoints="1"/>
            </p:cNvSpPr>
            <p:nvPr/>
          </p:nvSpPr>
          <p:spPr bwMode="auto">
            <a:xfrm>
              <a:off x="2458" y="825"/>
              <a:ext cx="3" cy="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0" name="Freeform 79"/>
            <p:cNvSpPr>
              <a:spLocks noEditPoints="1"/>
            </p:cNvSpPr>
            <p:nvPr/>
          </p:nvSpPr>
          <p:spPr bwMode="auto">
            <a:xfrm>
              <a:off x="2461" y="766"/>
              <a:ext cx="9" cy="59"/>
            </a:xfrm>
            <a:custGeom>
              <a:avLst/>
              <a:gdLst>
                <a:gd name="T0" fmla="*/ 0 w 9"/>
                <a:gd name="T1" fmla="*/ 59 h 59"/>
                <a:gd name="T2" fmla="*/ 6 w 9"/>
                <a:gd name="T3" fmla="*/ 30 h 59"/>
                <a:gd name="T4" fmla="*/ 9 w 9"/>
                <a:gd name="T5" fmla="*/ 0 h 59"/>
                <a:gd name="T6" fmla="*/ 9 w 9"/>
                <a:gd name="T7" fmla="*/ 0 h 59"/>
                <a:gd name="T8" fmla="*/ 6 w 9"/>
                <a:gd name="T9" fmla="*/ 30 h 59"/>
                <a:gd name="T10" fmla="*/ 0 w 9"/>
                <a:gd name="T11" fmla="*/ 59 h 59"/>
                <a:gd name="T12" fmla="*/ 0 w 9"/>
                <a:gd name="T13" fmla="*/ 59 h 59"/>
                <a:gd name="T14" fmla="*/ 0 w 9"/>
                <a:gd name="T15" fmla="*/ 59 h 59"/>
                <a:gd name="T16" fmla="*/ 0 w 9"/>
                <a:gd name="T17" fmla="*/ 59 h 59"/>
                <a:gd name="T18" fmla="*/ 0 w 9"/>
                <a:gd name="T19" fmla="*/ 5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9"/>
                <a:gd name="T32" fmla="*/ 9 w 9"/>
                <a:gd name="T33" fmla="*/ 59 h 5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9">
                  <a:moveTo>
                    <a:pt x="0" y="59"/>
                  </a:moveTo>
                  <a:lnTo>
                    <a:pt x="6" y="30"/>
                  </a:lnTo>
                  <a:lnTo>
                    <a:pt x="9" y="0"/>
                  </a:lnTo>
                  <a:lnTo>
                    <a:pt x="6" y="30"/>
                  </a:lnTo>
                  <a:lnTo>
                    <a:pt x="0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1" name="Freeform 80"/>
            <p:cNvSpPr>
              <a:spLocks noEditPoints="1"/>
            </p:cNvSpPr>
            <p:nvPr/>
          </p:nvSpPr>
          <p:spPr bwMode="auto">
            <a:xfrm>
              <a:off x="2467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3 w 3"/>
                <a:gd name="T3" fmla="*/ 9 h 12"/>
                <a:gd name="T4" fmla="*/ 0 w 3"/>
                <a:gd name="T5" fmla="*/ 3 h 12"/>
                <a:gd name="T6" fmla="*/ 0 w 3"/>
                <a:gd name="T7" fmla="*/ 0 h 12"/>
                <a:gd name="T8" fmla="*/ 3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3" y="9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2" name="Freeform 81"/>
            <p:cNvSpPr>
              <a:spLocks noEditPoints="1"/>
            </p:cNvSpPr>
            <p:nvPr/>
          </p:nvSpPr>
          <p:spPr bwMode="auto">
            <a:xfrm>
              <a:off x="2461" y="742"/>
              <a:ext cx="6" cy="15"/>
            </a:xfrm>
            <a:custGeom>
              <a:avLst/>
              <a:gdLst>
                <a:gd name="T0" fmla="*/ 6 w 6"/>
                <a:gd name="T1" fmla="*/ 12 h 15"/>
                <a:gd name="T2" fmla="*/ 3 w 6"/>
                <a:gd name="T3" fmla="*/ 6 h 15"/>
                <a:gd name="T4" fmla="*/ 0 w 6"/>
                <a:gd name="T5" fmla="*/ 0 h 15"/>
                <a:gd name="T6" fmla="*/ 0 w 6"/>
                <a:gd name="T7" fmla="*/ 0 h 15"/>
                <a:gd name="T8" fmla="*/ 3 w 6"/>
                <a:gd name="T9" fmla="*/ 6 h 15"/>
                <a:gd name="T10" fmla="*/ 6 w 6"/>
                <a:gd name="T11" fmla="*/ 15 h 15"/>
                <a:gd name="T12" fmla="*/ 6 w 6"/>
                <a:gd name="T13" fmla="*/ 12 h 15"/>
                <a:gd name="T14" fmla="*/ 6 w 6"/>
                <a:gd name="T15" fmla="*/ 12 h 15"/>
                <a:gd name="T16" fmla="*/ 6 w 6"/>
                <a:gd name="T17" fmla="*/ 12 h 15"/>
                <a:gd name="T18" fmla="*/ 6 w 6"/>
                <a:gd name="T19" fmla="*/ 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5"/>
                <a:gd name="T32" fmla="*/ 6 w 6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5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5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3" name="Freeform 82"/>
            <p:cNvSpPr>
              <a:spLocks noEditPoints="1"/>
            </p:cNvSpPr>
            <p:nvPr/>
          </p:nvSpPr>
          <p:spPr bwMode="auto">
            <a:xfrm>
              <a:off x="2458" y="733"/>
              <a:ext cx="3" cy="9"/>
            </a:xfrm>
            <a:custGeom>
              <a:avLst/>
              <a:gdLst>
                <a:gd name="T0" fmla="*/ 3 w 3"/>
                <a:gd name="T1" fmla="*/ 9 h 9"/>
                <a:gd name="T2" fmla="*/ 0 w 3"/>
                <a:gd name="T3" fmla="*/ 3 h 9"/>
                <a:gd name="T4" fmla="*/ 3 w 3"/>
                <a:gd name="T5" fmla="*/ 0 h 9"/>
                <a:gd name="T6" fmla="*/ 3 w 3"/>
                <a:gd name="T7" fmla="*/ 0 h 9"/>
                <a:gd name="T8" fmla="*/ 0 w 3"/>
                <a:gd name="T9" fmla="*/ 3 h 9"/>
                <a:gd name="T10" fmla="*/ 3 w 3"/>
                <a:gd name="T11" fmla="*/ 9 h 9"/>
                <a:gd name="T12" fmla="*/ 3 w 3"/>
                <a:gd name="T13" fmla="*/ 9 h 9"/>
                <a:gd name="T14" fmla="*/ 3 w 3"/>
                <a:gd name="T15" fmla="*/ 9 h 9"/>
                <a:gd name="T16" fmla="*/ 3 w 3"/>
                <a:gd name="T17" fmla="*/ 9 h 9"/>
                <a:gd name="T18" fmla="*/ 3 w 3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9"/>
                <a:gd name="T32" fmla="*/ 3 w 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9">
                  <a:moveTo>
                    <a:pt x="3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9"/>
                  </a:lnTo>
                  <a:close/>
                  <a:moveTo>
                    <a:pt x="3" y="9"/>
                  </a:move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4" name="Freeform 83"/>
            <p:cNvSpPr>
              <a:spLocks noEditPoints="1"/>
            </p:cNvSpPr>
            <p:nvPr/>
          </p:nvSpPr>
          <p:spPr bwMode="auto">
            <a:xfrm>
              <a:off x="2455" y="679"/>
              <a:ext cx="6" cy="54"/>
            </a:xfrm>
            <a:custGeom>
              <a:avLst/>
              <a:gdLst>
                <a:gd name="T0" fmla="*/ 6 w 6"/>
                <a:gd name="T1" fmla="*/ 54 h 54"/>
                <a:gd name="T2" fmla="*/ 3 w 6"/>
                <a:gd name="T3" fmla="*/ 42 h 54"/>
                <a:gd name="T4" fmla="*/ 0 w 6"/>
                <a:gd name="T5" fmla="*/ 27 h 54"/>
                <a:gd name="T6" fmla="*/ 3 w 6"/>
                <a:gd name="T7" fmla="*/ 0 h 54"/>
                <a:gd name="T8" fmla="*/ 3 w 6"/>
                <a:gd name="T9" fmla="*/ 0 h 54"/>
                <a:gd name="T10" fmla="*/ 0 w 6"/>
                <a:gd name="T11" fmla="*/ 27 h 54"/>
                <a:gd name="T12" fmla="*/ 3 w 6"/>
                <a:gd name="T13" fmla="*/ 42 h 54"/>
                <a:gd name="T14" fmla="*/ 6 w 6"/>
                <a:gd name="T15" fmla="*/ 54 h 54"/>
                <a:gd name="T16" fmla="*/ 6 w 6"/>
                <a:gd name="T17" fmla="*/ 54 h 54"/>
                <a:gd name="T18" fmla="*/ 6 w 6"/>
                <a:gd name="T19" fmla="*/ 54 h 54"/>
                <a:gd name="T20" fmla="*/ 6 w 6"/>
                <a:gd name="T21" fmla="*/ 54 h 54"/>
                <a:gd name="T22" fmla="*/ 6 w 6"/>
                <a:gd name="T23" fmla="*/ 5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54"/>
                <a:gd name="T38" fmla="*/ 6 w 6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54">
                  <a:moveTo>
                    <a:pt x="6" y="54"/>
                  </a:moveTo>
                  <a:lnTo>
                    <a:pt x="3" y="42"/>
                  </a:lnTo>
                  <a:lnTo>
                    <a:pt x="0" y="27"/>
                  </a:lnTo>
                  <a:lnTo>
                    <a:pt x="3" y="0"/>
                  </a:lnTo>
                  <a:lnTo>
                    <a:pt x="0" y="27"/>
                  </a:lnTo>
                  <a:lnTo>
                    <a:pt x="3" y="42"/>
                  </a:lnTo>
                  <a:lnTo>
                    <a:pt x="6" y="54"/>
                  </a:lnTo>
                  <a:close/>
                  <a:moveTo>
                    <a:pt x="6" y="54"/>
                  </a:moveTo>
                  <a:lnTo>
                    <a:pt x="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5" name="Freeform 84"/>
            <p:cNvSpPr>
              <a:spLocks noEditPoints="1"/>
            </p:cNvSpPr>
            <p:nvPr/>
          </p:nvSpPr>
          <p:spPr bwMode="auto">
            <a:xfrm>
              <a:off x="2446" y="679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6 w 12"/>
                <a:gd name="T3" fmla="*/ 3 h 18"/>
                <a:gd name="T4" fmla="*/ 3 w 12"/>
                <a:gd name="T5" fmla="*/ 9 h 18"/>
                <a:gd name="T6" fmla="*/ 0 w 12"/>
                <a:gd name="T7" fmla="*/ 18 h 18"/>
                <a:gd name="T8" fmla="*/ 0 w 12"/>
                <a:gd name="T9" fmla="*/ 18 h 18"/>
                <a:gd name="T10" fmla="*/ 3 w 12"/>
                <a:gd name="T11" fmla="*/ 9 h 18"/>
                <a:gd name="T12" fmla="*/ 6 w 12"/>
                <a:gd name="T13" fmla="*/ 3 h 18"/>
                <a:gd name="T14" fmla="*/ 12 w 12"/>
                <a:gd name="T15" fmla="*/ 0 h 18"/>
                <a:gd name="T16" fmla="*/ 12 w 12"/>
                <a:gd name="T17" fmla="*/ 0 h 18"/>
                <a:gd name="T18" fmla="*/ 12 w 12"/>
                <a:gd name="T19" fmla="*/ 0 h 18"/>
                <a:gd name="T20" fmla="*/ 12 w 12"/>
                <a:gd name="T21" fmla="*/ 0 h 18"/>
                <a:gd name="T22" fmla="*/ 12 w 12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8"/>
                <a:gd name="T38" fmla="*/ 12 w 12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8">
                  <a:moveTo>
                    <a:pt x="12" y="0"/>
                  </a:moveTo>
                  <a:lnTo>
                    <a:pt x="6" y="3"/>
                  </a:lnTo>
                  <a:lnTo>
                    <a:pt x="3" y="9"/>
                  </a:lnTo>
                  <a:lnTo>
                    <a:pt x="0" y="18"/>
                  </a:lnTo>
                  <a:lnTo>
                    <a:pt x="3" y="9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6" name="Freeform 85"/>
            <p:cNvSpPr>
              <a:spLocks noEditPoints="1"/>
            </p:cNvSpPr>
            <p:nvPr/>
          </p:nvSpPr>
          <p:spPr bwMode="auto">
            <a:xfrm>
              <a:off x="2443" y="697"/>
              <a:ext cx="3" cy="24"/>
            </a:xfrm>
            <a:custGeom>
              <a:avLst/>
              <a:gdLst>
                <a:gd name="T0" fmla="*/ 3 w 3"/>
                <a:gd name="T1" fmla="*/ 0 h 24"/>
                <a:gd name="T2" fmla="*/ 0 w 3"/>
                <a:gd name="T3" fmla="*/ 12 h 24"/>
                <a:gd name="T4" fmla="*/ 0 w 3"/>
                <a:gd name="T5" fmla="*/ 24 h 24"/>
                <a:gd name="T6" fmla="*/ 0 w 3"/>
                <a:gd name="T7" fmla="*/ 24 h 24"/>
                <a:gd name="T8" fmla="*/ 0 w 3"/>
                <a:gd name="T9" fmla="*/ 12 h 24"/>
                <a:gd name="T10" fmla="*/ 3 w 3"/>
                <a:gd name="T11" fmla="*/ 0 h 24"/>
                <a:gd name="T12" fmla="*/ 3 w 3"/>
                <a:gd name="T13" fmla="*/ 0 h 24"/>
                <a:gd name="T14" fmla="*/ 3 w 3"/>
                <a:gd name="T15" fmla="*/ 0 h 24"/>
                <a:gd name="T16" fmla="*/ 3 w 3"/>
                <a:gd name="T17" fmla="*/ 0 h 24"/>
                <a:gd name="T18" fmla="*/ 3 w 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4"/>
                <a:gd name="T32" fmla="*/ 3 w 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4">
                  <a:moveTo>
                    <a:pt x="3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7" name="Freeform 86"/>
            <p:cNvSpPr>
              <a:spLocks noEditPoints="1"/>
            </p:cNvSpPr>
            <p:nvPr/>
          </p:nvSpPr>
          <p:spPr bwMode="auto">
            <a:xfrm>
              <a:off x="2443" y="721"/>
              <a:ext cx="6" cy="24"/>
            </a:xfrm>
            <a:custGeom>
              <a:avLst/>
              <a:gdLst>
                <a:gd name="T0" fmla="*/ 0 w 6"/>
                <a:gd name="T1" fmla="*/ 0 h 24"/>
                <a:gd name="T2" fmla="*/ 3 w 6"/>
                <a:gd name="T3" fmla="*/ 12 h 24"/>
                <a:gd name="T4" fmla="*/ 6 w 6"/>
                <a:gd name="T5" fmla="*/ 24 h 24"/>
                <a:gd name="T6" fmla="*/ 6 w 6"/>
                <a:gd name="T7" fmla="*/ 24 h 24"/>
                <a:gd name="T8" fmla="*/ 3 w 6"/>
                <a:gd name="T9" fmla="*/ 12 h 24"/>
                <a:gd name="T10" fmla="*/ 0 w 6"/>
                <a:gd name="T11" fmla="*/ 0 h 24"/>
                <a:gd name="T12" fmla="*/ 0 w 6"/>
                <a:gd name="T13" fmla="*/ 0 h 24"/>
                <a:gd name="T14" fmla="*/ 0 w 6"/>
                <a:gd name="T15" fmla="*/ 0 h 24"/>
                <a:gd name="T16" fmla="*/ 0 w 6"/>
                <a:gd name="T17" fmla="*/ 0 h 24"/>
                <a:gd name="T18" fmla="*/ 0 w 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24"/>
                <a:gd name="T32" fmla="*/ 6 w 6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24">
                  <a:moveTo>
                    <a:pt x="0" y="0"/>
                  </a:moveTo>
                  <a:lnTo>
                    <a:pt x="3" y="12"/>
                  </a:lnTo>
                  <a:lnTo>
                    <a:pt x="6" y="24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8" name="Freeform 87"/>
            <p:cNvSpPr>
              <a:spLocks noEditPoints="1"/>
            </p:cNvSpPr>
            <p:nvPr/>
          </p:nvSpPr>
          <p:spPr bwMode="auto">
            <a:xfrm>
              <a:off x="2446" y="745"/>
              <a:ext cx="3" cy="1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6 h 12"/>
                <a:gd name="T4" fmla="*/ 0 w 3"/>
                <a:gd name="T5" fmla="*/ 12 h 12"/>
                <a:gd name="T6" fmla="*/ 0 w 3"/>
                <a:gd name="T7" fmla="*/ 12 h 12"/>
                <a:gd name="T8" fmla="*/ 3 w 3"/>
                <a:gd name="T9" fmla="*/ 6 h 12"/>
                <a:gd name="T10" fmla="*/ 3 w 3"/>
                <a:gd name="T11" fmla="*/ 0 h 12"/>
                <a:gd name="T12" fmla="*/ 3 w 3"/>
                <a:gd name="T13" fmla="*/ 0 h 12"/>
                <a:gd name="T14" fmla="*/ 3 w 3"/>
                <a:gd name="T15" fmla="*/ 0 h 12"/>
                <a:gd name="T16" fmla="*/ 3 w 3"/>
                <a:gd name="T17" fmla="*/ 0 h 12"/>
                <a:gd name="T18" fmla="*/ 3 w 3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0"/>
                  </a:moveTo>
                  <a:lnTo>
                    <a:pt x="3" y="6"/>
                  </a:lnTo>
                  <a:lnTo>
                    <a:pt x="0" y="12"/>
                  </a:lnTo>
                  <a:lnTo>
                    <a:pt x="3" y="6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9" name="Freeform 88"/>
            <p:cNvSpPr>
              <a:spLocks noEditPoints="1"/>
            </p:cNvSpPr>
            <p:nvPr/>
          </p:nvSpPr>
          <p:spPr bwMode="auto">
            <a:xfrm>
              <a:off x="2440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0 w 3"/>
                <a:gd name="T3" fmla="*/ 6 h 12"/>
                <a:gd name="T4" fmla="*/ 0 w 3"/>
                <a:gd name="T5" fmla="*/ 0 h 12"/>
                <a:gd name="T6" fmla="*/ 0 w 3"/>
                <a:gd name="T7" fmla="*/ 0 h 12"/>
                <a:gd name="T8" fmla="*/ 0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0" name="Freeform 89"/>
            <p:cNvSpPr>
              <a:spLocks noEditPoints="1"/>
            </p:cNvSpPr>
            <p:nvPr/>
          </p:nvSpPr>
          <p:spPr bwMode="auto">
            <a:xfrm>
              <a:off x="2440" y="742"/>
              <a:ext cx="3" cy="12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6 h 12"/>
                <a:gd name="T4" fmla="*/ 3 w 3"/>
                <a:gd name="T5" fmla="*/ 0 h 12"/>
                <a:gd name="T6" fmla="*/ 3 w 3"/>
                <a:gd name="T7" fmla="*/ 0 h 12"/>
                <a:gd name="T8" fmla="*/ 3 w 3"/>
                <a:gd name="T9" fmla="*/ 6 h 12"/>
                <a:gd name="T10" fmla="*/ 0 w 3"/>
                <a:gd name="T11" fmla="*/ 12 h 12"/>
                <a:gd name="T12" fmla="*/ 0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0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0" y="12"/>
                  </a:moveTo>
                  <a:lnTo>
                    <a:pt x="3" y="6"/>
                  </a:lnTo>
                  <a:lnTo>
                    <a:pt x="3" y="0"/>
                  </a:lnTo>
                  <a:lnTo>
                    <a:pt x="3" y="6"/>
                  </a:lnTo>
                  <a:lnTo>
                    <a:pt x="0" y="12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1" name="Freeform 90"/>
            <p:cNvSpPr>
              <a:spLocks noEditPoints="1"/>
            </p:cNvSpPr>
            <p:nvPr/>
          </p:nvSpPr>
          <p:spPr bwMode="auto">
            <a:xfrm>
              <a:off x="2437" y="706"/>
              <a:ext cx="6" cy="36"/>
            </a:xfrm>
            <a:custGeom>
              <a:avLst/>
              <a:gdLst>
                <a:gd name="T0" fmla="*/ 6 w 6"/>
                <a:gd name="T1" fmla="*/ 36 h 36"/>
                <a:gd name="T2" fmla="*/ 0 w 6"/>
                <a:gd name="T3" fmla="*/ 18 h 36"/>
                <a:gd name="T4" fmla="*/ 0 w 6"/>
                <a:gd name="T5" fmla="*/ 0 h 36"/>
                <a:gd name="T6" fmla="*/ 0 w 6"/>
                <a:gd name="T7" fmla="*/ 0 h 36"/>
                <a:gd name="T8" fmla="*/ 0 w 6"/>
                <a:gd name="T9" fmla="*/ 18 h 36"/>
                <a:gd name="T10" fmla="*/ 6 w 6"/>
                <a:gd name="T11" fmla="*/ 36 h 36"/>
                <a:gd name="T12" fmla="*/ 6 w 6"/>
                <a:gd name="T13" fmla="*/ 36 h 36"/>
                <a:gd name="T14" fmla="*/ 6 w 6"/>
                <a:gd name="T15" fmla="*/ 36 h 36"/>
                <a:gd name="T16" fmla="*/ 6 w 6"/>
                <a:gd name="T17" fmla="*/ 36 h 36"/>
                <a:gd name="T18" fmla="*/ 6 w 6"/>
                <a:gd name="T19" fmla="*/ 3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6"/>
                <a:gd name="T32" fmla="*/ 6 w 6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6">
                  <a:moveTo>
                    <a:pt x="6" y="36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6" y="36"/>
                  </a:moveTo>
                  <a:lnTo>
                    <a:pt x="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2" name="Freeform 91"/>
            <p:cNvSpPr>
              <a:spLocks noEditPoints="1"/>
            </p:cNvSpPr>
            <p:nvPr/>
          </p:nvSpPr>
          <p:spPr bwMode="auto">
            <a:xfrm>
              <a:off x="2437" y="670"/>
              <a:ext cx="12" cy="36"/>
            </a:xfrm>
            <a:custGeom>
              <a:avLst/>
              <a:gdLst>
                <a:gd name="T0" fmla="*/ 0 w 12"/>
                <a:gd name="T1" fmla="*/ 36 h 36"/>
                <a:gd name="T2" fmla="*/ 3 w 12"/>
                <a:gd name="T3" fmla="*/ 18 h 36"/>
                <a:gd name="T4" fmla="*/ 6 w 12"/>
                <a:gd name="T5" fmla="*/ 9 h 36"/>
                <a:gd name="T6" fmla="*/ 12 w 12"/>
                <a:gd name="T7" fmla="*/ 0 h 36"/>
                <a:gd name="T8" fmla="*/ 12 w 12"/>
                <a:gd name="T9" fmla="*/ 0 h 36"/>
                <a:gd name="T10" fmla="*/ 6 w 12"/>
                <a:gd name="T11" fmla="*/ 9 h 36"/>
                <a:gd name="T12" fmla="*/ 3 w 12"/>
                <a:gd name="T13" fmla="*/ 18 h 36"/>
                <a:gd name="T14" fmla="*/ 0 w 12"/>
                <a:gd name="T15" fmla="*/ 36 h 36"/>
                <a:gd name="T16" fmla="*/ 0 w 12"/>
                <a:gd name="T17" fmla="*/ 36 h 36"/>
                <a:gd name="T18" fmla="*/ 0 w 12"/>
                <a:gd name="T19" fmla="*/ 36 h 36"/>
                <a:gd name="T20" fmla="*/ 0 w 12"/>
                <a:gd name="T21" fmla="*/ 36 h 36"/>
                <a:gd name="T22" fmla="*/ 0 w 12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6"/>
                <a:gd name="T38" fmla="*/ 12 w 12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6">
                  <a:moveTo>
                    <a:pt x="0" y="36"/>
                  </a:moveTo>
                  <a:lnTo>
                    <a:pt x="3" y="18"/>
                  </a:lnTo>
                  <a:lnTo>
                    <a:pt x="6" y="9"/>
                  </a:lnTo>
                  <a:lnTo>
                    <a:pt x="12" y="0"/>
                  </a:lnTo>
                  <a:lnTo>
                    <a:pt x="6" y="9"/>
                  </a:lnTo>
                  <a:lnTo>
                    <a:pt x="3" y="18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3" name="Freeform 92"/>
            <p:cNvSpPr>
              <a:spLocks noEditPoints="1"/>
            </p:cNvSpPr>
            <p:nvPr/>
          </p:nvSpPr>
          <p:spPr bwMode="auto">
            <a:xfrm>
              <a:off x="2449" y="667"/>
              <a:ext cx="12" cy="3"/>
            </a:xfrm>
            <a:custGeom>
              <a:avLst/>
              <a:gdLst>
                <a:gd name="T0" fmla="*/ 0 w 12"/>
                <a:gd name="T1" fmla="*/ 3 h 3"/>
                <a:gd name="T2" fmla="*/ 6 w 12"/>
                <a:gd name="T3" fmla="*/ 3 h 3"/>
                <a:gd name="T4" fmla="*/ 12 w 12"/>
                <a:gd name="T5" fmla="*/ 0 h 3"/>
                <a:gd name="T6" fmla="*/ 12 w 12"/>
                <a:gd name="T7" fmla="*/ 0 h 3"/>
                <a:gd name="T8" fmla="*/ 6 w 12"/>
                <a:gd name="T9" fmla="*/ 3 h 3"/>
                <a:gd name="T10" fmla="*/ 0 w 12"/>
                <a:gd name="T11" fmla="*/ 3 h 3"/>
                <a:gd name="T12" fmla="*/ 0 w 12"/>
                <a:gd name="T13" fmla="*/ 3 h 3"/>
                <a:gd name="T14" fmla="*/ 0 w 12"/>
                <a:gd name="T15" fmla="*/ 3 h 3"/>
                <a:gd name="T16" fmla="*/ 0 w 12"/>
                <a:gd name="T17" fmla="*/ 3 h 3"/>
                <a:gd name="T18" fmla="*/ 0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0" y="3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4" name="Freeform 93"/>
            <p:cNvSpPr>
              <a:spLocks noEditPoints="1"/>
            </p:cNvSpPr>
            <p:nvPr/>
          </p:nvSpPr>
          <p:spPr bwMode="auto">
            <a:xfrm>
              <a:off x="2461" y="667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5" name="Freeform 94"/>
            <p:cNvSpPr>
              <a:spLocks noEditPoints="1"/>
            </p:cNvSpPr>
            <p:nvPr/>
          </p:nvSpPr>
          <p:spPr bwMode="auto">
            <a:xfrm>
              <a:off x="2464" y="667"/>
              <a:ext cx="12" cy="6"/>
            </a:xfrm>
            <a:custGeom>
              <a:avLst/>
              <a:gdLst>
                <a:gd name="T0" fmla="*/ 0 w 12"/>
                <a:gd name="T1" fmla="*/ 6 h 6"/>
                <a:gd name="T2" fmla="*/ 6 w 12"/>
                <a:gd name="T3" fmla="*/ 3 h 6"/>
                <a:gd name="T4" fmla="*/ 12 w 12"/>
                <a:gd name="T5" fmla="*/ 0 h 6"/>
                <a:gd name="T6" fmla="*/ 12 w 12"/>
                <a:gd name="T7" fmla="*/ 0 h 6"/>
                <a:gd name="T8" fmla="*/ 6 w 12"/>
                <a:gd name="T9" fmla="*/ 3 h 6"/>
                <a:gd name="T10" fmla="*/ 0 w 12"/>
                <a:gd name="T11" fmla="*/ 6 h 6"/>
                <a:gd name="T12" fmla="*/ 0 w 12"/>
                <a:gd name="T13" fmla="*/ 6 h 6"/>
                <a:gd name="T14" fmla="*/ 0 w 12"/>
                <a:gd name="T15" fmla="*/ 6 h 6"/>
                <a:gd name="T16" fmla="*/ 0 w 12"/>
                <a:gd name="T17" fmla="*/ 6 h 6"/>
                <a:gd name="T18" fmla="*/ 0 w 12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6"/>
                <a:gd name="T32" fmla="*/ 12 w 1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6">
                  <a:moveTo>
                    <a:pt x="0" y="6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6" name="Freeform 95"/>
            <p:cNvSpPr>
              <a:spLocks noEditPoints="1"/>
            </p:cNvSpPr>
            <p:nvPr/>
          </p:nvSpPr>
          <p:spPr bwMode="auto">
            <a:xfrm>
              <a:off x="2491" y="667"/>
              <a:ext cx="9" cy="3"/>
            </a:xfrm>
            <a:custGeom>
              <a:avLst/>
              <a:gdLst>
                <a:gd name="T0" fmla="*/ 0 w 9"/>
                <a:gd name="T1" fmla="*/ 0 h 3"/>
                <a:gd name="T2" fmla="*/ 6 w 9"/>
                <a:gd name="T3" fmla="*/ 3 h 3"/>
                <a:gd name="T4" fmla="*/ 9 w 9"/>
                <a:gd name="T5" fmla="*/ 3 h 3"/>
                <a:gd name="T6" fmla="*/ 9 w 9"/>
                <a:gd name="T7" fmla="*/ 3 h 3"/>
                <a:gd name="T8" fmla="*/ 6 w 9"/>
                <a:gd name="T9" fmla="*/ 3 h 3"/>
                <a:gd name="T10" fmla="*/ 0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0 w 9"/>
                <a:gd name="T17" fmla="*/ 0 h 3"/>
                <a:gd name="T18" fmla="*/ 0 w 9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0" y="0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7" name="Freeform 96"/>
            <p:cNvSpPr>
              <a:spLocks noEditPoints="1"/>
            </p:cNvSpPr>
            <p:nvPr/>
          </p:nvSpPr>
          <p:spPr bwMode="auto">
            <a:xfrm>
              <a:off x="2509" y="667"/>
              <a:ext cx="9" cy="21"/>
            </a:xfrm>
            <a:custGeom>
              <a:avLst/>
              <a:gdLst>
                <a:gd name="T0" fmla="*/ 0 w 9"/>
                <a:gd name="T1" fmla="*/ 0 h 21"/>
                <a:gd name="T2" fmla="*/ 6 w 9"/>
                <a:gd name="T3" fmla="*/ 12 h 21"/>
                <a:gd name="T4" fmla="*/ 9 w 9"/>
                <a:gd name="T5" fmla="*/ 21 h 21"/>
                <a:gd name="T6" fmla="*/ 9 w 9"/>
                <a:gd name="T7" fmla="*/ 21 h 21"/>
                <a:gd name="T8" fmla="*/ 6 w 9"/>
                <a:gd name="T9" fmla="*/ 12 h 21"/>
                <a:gd name="T10" fmla="*/ 0 w 9"/>
                <a:gd name="T11" fmla="*/ 0 h 21"/>
                <a:gd name="T12" fmla="*/ 0 w 9"/>
                <a:gd name="T13" fmla="*/ 0 h 21"/>
                <a:gd name="T14" fmla="*/ 0 w 9"/>
                <a:gd name="T15" fmla="*/ 0 h 21"/>
                <a:gd name="T16" fmla="*/ 0 w 9"/>
                <a:gd name="T17" fmla="*/ 0 h 21"/>
                <a:gd name="T18" fmla="*/ 0 w 9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0" y="0"/>
                  </a:moveTo>
                  <a:lnTo>
                    <a:pt x="6" y="12"/>
                  </a:lnTo>
                  <a:lnTo>
                    <a:pt x="9" y="21"/>
                  </a:lnTo>
                  <a:lnTo>
                    <a:pt x="6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8" name="Freeform 97"/>
            <p:cNvSpPr>
              <a:spLocks noEditPoints="1"/>
            </p:cNvSpPr>
            <p:nvPr/>
          </p:nvSpPr>
          <p:spPr bwMode="auto">
            <a:xfrm>
              <a:off x="2518" y="688"/>
              <a:ext cx="3" cy="33"/>
            </a:xfrm>
            <a:custGeom>
              <a:avLst/>
              <a:gdLst>
                <a:gd name="T0" fmla="*/ 0 w 3"/>
                <a:gd name="T1" fmla="*/ 0 h 33"/>
                <a:gd name="T2" fmla="*/ 3 w 3"/>
                <a:gd name="T3" fmla="*/ 9 h 33"/>
                <a:gd name="T4" fmla="*/ 3 w 3"/>
                <a:gd name="T5" fmla="*/ 18 h 33"/>
                <a:gd name="T6" fmla="*/ 3 w 3"/>
                <a:gd name="T7" fmla="*/ 33 h 33"/>
                <a:gd name="T8" fmla="*/ 3 w 3"/>
                <a:gd name="T9" fmla="*/ 33 h 33"/>
                <a:gd name="T10" fmla="*/ 3 w 3"/>
                <a:gd name="T11" fmla="*/ 18 h 33"/>
                <a:gd name="T12" fmla="*/ 3 w 3"/>
                <a:gd name="T13" fmla="*/ 9 h 33"/>
                <a:gd name="T14" fmla="*/ 0 w 3"/>
                <a:gd name="T15" fmla="*/ 0 h 33"/>
                <a:gd name="T16" fmla="*/ 0 w 3"/>
                <a:gd name="T17" fmla="*/ 0 h 33"/>
                <a:gd name="T18" fmla="*/ 0 w 3"/>
                <a:gd name="T19" fmla="*/ 0 h 33"/>
                <a:gd name="T20" fmla="*/ 0 w 3"/>
                <a:gd name="T21" fmla="*/ 0 h 33"/>
                <a:gd name="T22" fmla="*/ 0 w 3"/>
                <a:gd name="T23" fmla="*/ 0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"/>
                <a:gd name="T37" fmla="*/ 0 h 33"/>
                <a:gd name="T38" fmla="*/ 3 w 3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" h="33">
                  <a:moveTo>
                    <a:pt x="0" y="0"/>
                  </a:moveTo>
                  <a:lnTo>
                    <a:pt x="3" y="9"/>
                  </a:lnTo>
                  <a:lnTo>
                    <a:pt x="3" y="18"/>
                  </a:lnTo>
                  <a:lnTo>
                    <a:pt x="3" y="33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9" name="Freeform 98"/>
            <p:cNvSpPr>
              <a:spLocks noEditPoints="1"/>
            </p:cNvSpPr>
            <p:nvPr/>
          </p:nvSpPr>
          <p:spPr bwMode="auto">
            <a:xfrm>
              <a:off x="2521" y="739"/>
              <a:ext cx="3" cy="21"/>
            </a:xfrm>
            <a:custGeom>
              <a:avLst/>
              <a:gdLst>
                <a:gd name="T0" fmla="*/ 0 w 3"/>
                <a:gd name="T1" fmla="*/ 0 h 21"/>
                <a:gd name="T2" fmla="*/ 3 w 3"/>
                <a:gd name="T3" fmla="*/ 12 h 21"/>
                <a:gd name="T4" fmla="*/ 3 w 3"/>
                <a:gd name="T5" fmla="*/ 21 h 21"/>
                <a:gd name="T6" fmla="*/ 3 w 3"/>
                <a:gd name="T7" fmla="*/ 21 h 21"/>
                <a:gd name="T8" fmla="*/ 3 w 3"/>
                <a:gd name="T9" fmla="*/ 12 h 21"/>
                <a:gd name="T10" fmla="*/ 0 w 3"/>
                <a:gd name="T11" fmla="*/ 0 h 21"/>
                <a:gd name="T12" fmla="*/ 0 w 3"/>
                <a:gd name="T13" fmla="*/ 0 h 21"/>
                <a:gd name="T14" fmla="*/ 0 w 3"/>
                <a:gd name="T15" fmla="*/ 0 h 21"/>
                <a:gd name="T16" fmla="*/ 0 w 3"/>
                <a:gd name="T17" fmla="*/ 0 h 21"/>
                <a:gd name="T18" fmla="*/ 0 w 3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1"/>
                <a:gd name="T32" fmla="*/ 3 w 3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1">
                  <a:moveTo>
                    <a:pt x="0" y="0"/>
                  </a:moveTo>
                  <a:lnTo>
                    <a:pt x="3" y="12"/>
                  </a:lnTo>
                  <a:lnTo>
                    <a:pt x="3" y="21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0" name="Freeform 99"/>
            <p:cNvSpPr>
              <a:spLocks noEditPoints="1"/>
            </p:cNvSpPr>
            <p:nvPr/>
          </p:nvSpPr>
          <p:spPr bwMode="auto">
            <a:xfrm>
              <a:off x="2518" y="757"/>
              <a:ext cx="6" cy="3"/>
            </a:xfrm>
            <a:custGeom>
              <a:avLst/>
              <a:gdLst>
                <a:gd name="T0" fmla="*/ 6 w 6"/>
                <a:gd name="T1" fmla="*/ 3 h 3"/>
                <a:gd name="T2" fmla="*/ 3 w 6"/>
                <a:gd name="T3" fmla="*/ 3 h 3"/>
                <a:gd name="T4" fmla="*/ 0 w 6"/>
                <a:gd name="T5" fmla="*/ 0 h 3"/>
                <a:gd name="T6" fmla="*/ 0 w 6"/>
                <a:gd name="T7" fmla="*/ 0 h 3"/>
                <a:gd name="T8" fmla="*/ 3 w 6"/>
                <a:gd name="T9" fmla="*/ 3 h 3"/>
                <a:gd name="T10" fmla="*/ 6 w 6"/>
                <a:gd name="T11" fmla="*/ 3 h 3"/>
                <a:gd name="T12" fmla="*/ 6 w 6"/>
                <a:gd name="T13" fmla="*/ 3 h 3"/>
                <a:gd name="T14" fmla="*/ 6 w 6"/>
                <a:gd name="T15" fmla="*/ 3 h 3"/>
                <a:gd name="T16" fmla="*/ 6 w 6"/>
                <a:gd name="T17" fmla="*/ 3 h 3"/>
                <a:gd name="T18" fmla="*/ 6 w 6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6" y="3"/>
                  </a:lnTo>
                  <a:close/>
                  <a:moveTo>
                    <a:pt x="6" y="3"/>
                  </a:moveTo>
                  <a:lnTo>
                    <a:pt x="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1" name="Freeform 100"/>
            <p:cNvSpPr>
              <a:spLocks noEditPoints="1"/>
            </p:cNvSpPr>
            <p:nvPr/>
          </p:nvSpPr>
          <p:spPr bwMode="auto">
            <a:xfrm>
              <a:off x="2512" y="739"/>
              <a:ext cx="6" cy="18"/>
            </a:xfrm>
            <a:custGeom>
              <a:avLst/>
              <a:gdLst>
                <a:gd name="T0" fmla="*/ 6 w 6"/>
                <a:gd name="T1" fmla="*/ 18 h 18"/>
                <a:gd name="T2" fmla="*/ 3 w 6"/>
                <a:gd name="T3" fmla="*/ 9 h 18"/>
                <a:gd name="T4" fmla="*/ 0 w 6"/>
                <a:gd name="T5" fmla="*/ 0 h 18"/>
                <a:gd name="T6" fmla="*/ 0 w 6"/>
                <a:gd name="T7" fmla="*/ 0 h 18"/>
                <a:gd name="T8" fmla="*/ 3 w 6"/>
                <a:gd name="T9" fmla="*/ 9 h 18"/>
                <a:gd name="T10" fmla="*/ 6 w 6"/>
                <a:gd name="T11" fmla="*/ 18 h 18"/>
                <a:gd name="T12" fmla="*/ 6 w 6"/>
                <a:gd name="T13" fmla="*/ 18 h 18"/>
                <a:gd name="T14" fmla="*/ 6 w 6"/>
                <a:gd name="T15" fmla="*/ 18 h 18"/>
                <a:gd name="T16" fmla="*/ 6 w 6"/>
                <a:gd name="T17" fmla="*/ 18 h 18"/>
                <a:gd name="T18" fmla="*/ 6 w 6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8"/>
                <a:gd name="T32" fmla="*/ 6 w 6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8">
                  <a:moveTo>
                    <a:pt x="6" y="18"/>
                  </a:moveTo>
                  <a:lnTo>
                    <a:pt x="3" y="9"/>
                  </a:lnTo>
                  <a:lnTo>
                    <a:pt x="0" y="0"/>
                  </a:lnTo>
                  <a:lnTo>
                    <a:pt x="3" y="9"/>
                  </a:lnTo>
                  <a:lnTo>
                    <a:pt x="6" y="18"/>
                  </a:lnTo>
                  <a:close/>
                  <a:moveTo>
                    <a:pt x="6" y="18"/>
                  </a:move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2" name="Freeform 101"/>
            <p:cNvSpPr>
              <a:spLocks noEditPoints="1"/>
            </p:cNvSpPr>
            <p:nvPr/>
          </p:nvSpPr>
          <p:spPr bwMode="auto">
            <a:xfrm>
              <a:off x="2512" y="703"/>
              <a:ext cx="6" cy="36"/>
            </a:xfrm>
            <a:custGeom>
              <a:avLst/>
              <a:gdLst>
                <a:gd name="T0" fmla="*/ 0 w 6"/>
                <a:gd name="T1" fmla="*/ 36 h 36"/>
                <a:gd name="T2" fmla="*/ 6 w 6"/>
                <a:gd name="T3" fmla="*/ 27 h 36"/>
                <a:gd name="T4" fmla="*/ 6 w 6"/>
                <a:gd name="T5" fmla="*/ 18 h 36"/>
                <a:gd name="T6" fmla="*/ 6 w 6"/>
                <a:gd name="T7" fmla="*/ 0 h 36"/>
                <a:gd name="T8" fmla="*/ 6 w 6"/>
                <a:gd name="T9" fmla="*/ 0 h 36"/>
                <a:gd name="T10" fmla="*/ 6 w 6"/>
                <a:gd name="T11" fmla="*/ 18 h 36"/>
                <a:gd name="T12" fmla="*/ 6 w 6"/>
                <a:gd name="T13" fmla="*/ 27 h 36"/>
                <a:gd name="T14" fmla="*/ 0 w 6"/>
                <a:gd name="T15" fmla="*/ 36 h 36"/>
                <a:gd name="T16" fmla="*/ 0 w 6"/>
                <a:gd name="T17" fmla="*/ 36 h 36"/>
                <a:gd name="T18" fmla="*/ 0 w 6"/>
                <a:gd name="T19" fmla="*/ 36 h 36"/>
                <a:gd name="T20" fmla="*/ 0 w 6"/>
                <a:gd name="T21" fmla="*/ 36 h 36"/>
                <a:gd name="T22" fmla="*/ 0 w 6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36"/>
                <a:gd name="T38" fmla="*/ 6 w 6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36">
                  <a:moveTo>
                    <a:pt x="0" y="36"/>
                  </a:moveTo>
                  <a:lnTo>
                    <a:pt x="6" y="27"/>
                  </a:lnTo>
                  <a:lnTo>
                    <a:pt x="6" y="18"/>
                  </a:lnTo>
                  <a:lnTo>
                    <a:pt x="6" y="0"/>
                  </a:lnTo>
                  <a:lnTo>
                    <a:pt x="6" y="18"/>
                  </a:lnTo>
                  <a:lnTo>
                    <a:pt x="6" y="27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3" name="Freeform 102"/>
            <p:cNvSpPr>
              <a:spLocks noEditPoints="1"/>
            </p:cNvSpPr>
            <p:nvPr/>
          </p:nvSpPr>
          <p:spPr bwMode="auto">
            <a:xfrm>
              <a:off x="2509" y="682"/>
              <a:ext cx="9" cy="21"/>
            </a:xfrm>
            <a:custGeom>
              <a:avLst/>
              <a:gdLst>
                <a:gd name="T0" fmla="*/ 9 w 9"/>
                <a:gd name="T1" fmla="*/ 21 h 21"/>
                <a:gd name="T2" fmla="*/ 6 w 9"/>
                <a:gd name="T3" fmla="*/ 9 h 21"/>
                <a:gd name="T4" fmla="*/ 0 w 9"/>
                <a:gd name="T5" fmla="*/ 0 h 21"/>
                <a:gd name="T6" fmla="*/ 0 w 9"/>
                <a:gd name="T7" fmla="*/ 0 h 21"/>
                <a:gd name="T8" fmla="*/ 6 w 9"/>
                <a:gd name="T9" fmla="*/ 9 h 21"/>
                <a:gd name="T10" fmla="*/ 9 w 9"/>
                <a:gd name="T11" fmla="*/ 21 h 21"/>
                <a:gd name="T12" fmla="*/ 9 w 9"/>
                <a:gd name="T13" fmla="*/ 21 h 21"/>
                <a:gd name="T14" fmla="*/ 9 w 9"/>
                <a:gd name="T15" fmla="*/ 21 h 21"/>
                <a:gd name="T16" fmla="*/ 9 w 9"/>
                <a:gd name="T17" fmla="*/ 21 h 21"/>
                <a:gd name="T18" fmla="*/ 9 w 9"/>
                <a:gd name="T19" fmla="*/ 21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9" y="21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9" y="21"/>
                  </a:lnTo>
                  <a:close/>
                  <a:moveTo>
                    <a:pt x="9" y="21"/>
                  </a:moveTo>
                  <a:lnTo>
                    <a:pt x="9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4" name="Freeform 103"/>
            <p:cNvSpPr>
              <a:spLocks noEditPoints="1"/>
            </p:cNvSpPr>
            <p:nvPr/>
          </p:nvSpPr>
          <p:spPr bwMode="auto">
            <a:xfrm>
              <a:off x="2506" y="682"/>
              <a:ext cx="3" cy="27"/>
            </a:xfrm>
            <a:custGeom>
              <a:avLst/>
              <a:gdLst>
                <a:gd name="T0" fmla="*/ 3 w 3"/>
                <a:gd name="T1" fmla="*/ 0 h 27"/>
                <a:gd name="T2" fmla="*/ 3 w 3"/>
                <a:gd name="T3" fmla="*/ 15 h 27"/>
                <a:gd name="T4" fmla="*/ 0 w 3"/>
                <a:gd name="T5" fmla="*/ 27 h 27"/>
                <a:gd name="T6" fmla="*/ 0 w 3"/>
                <a:gd name="T7" fmla="*/ 27 h 27"/>
                <a:gd name="T8" fmla="*/ 3 w 3"/>
                <a:gd name="T9" fmla="*/ 15 h 27"/>
                <a:gd name="T10" fmla="*/ 3 w 3"/>
                <a:gd name="T11" fmla="*/ 0 h 27"/>
                <a:gd name="T12" fmla="*/ 3 w 3"/>
                <a:gd name="T13" fmla="*/ 0 h 27"/>
                <a:gd name="T14" fmla="*/ 3 w 3"/>
                <a:gd name="T15" fmla="*/ 0 h 27"/>
                <a:gd name="T16" fmla="*/ 3 w 3"/>
                <a:gd name="T17" fmla="*/ 0 h 27"/>
                <a:gd name="T18" fmla="*/ 3 w 3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7"/>
                <a:gd name="T32" fmla="*/ 3 w 3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7">
                  <a:moveTo>
                    <a:pt x="3" y="0"/>
                  </a:moveTo>
                  <a:lnTo>
                    <a:pt x="3" y="15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5" name="Freeform 104"/>
            <p:cNvSpPr>
              <a:spLocks/>
            </p:cNvSpPr>
            <p:nvPr/>
          </p:nvSpPr>
          <p:spPr bwMode="auto">
            <a:xfrm>
              <a:off x="2461" y="613"/>
              <a:ext cx="60" cy="48"/>
            </a:xfrm>
            <a:custGeom>
              <a:avLst/>
              <a:gdLst>
                <a:gd name="T0" fmla="*/ 45 w 60"/>
                <a:gd name="T1" fmla="*/ 21 h 48"/>
                <a:gd name="T2" fmla="*/ 45 w 60"/>
                <a:gd name="T3" fmla="*/ 30 h 48"/>
                <a:gd name="T4" fmla="*/ 48 w 60"/>
                <a:gd name="T5" fmla="*/ 33 h 48"/>
                <a:gd name="T6" fmla="*/ 54 w 60"/>
                <a:gd name="T7" fmla="*/ 30 h 48"/>
                <a:gd name="T8" fmla="*/ 57 w 60"/>
                <a:gd name="T9" fmla="*/ 27 h 48"/>
                <a:gd name="T10" fmla="*/ 60 w 60"/>
                <a:gd name="T11" fmla="*/ 30 h 48"/>
                <a:gd name="T12" fmla="*/ 57 w 60"/>
                <a:gd name="T13" fmla="*/ 30 h 48"/>
                <a:gd name="T14" fmla="*/ 51 w 60"/>
                <a:gd name="T15" fmla="*/ 33 h 48"/>
                <a:gd name="T16" fmla="*/ 48 w 60"/>
                <a:gd name="T17" fmla="*/ 36 h 48"/>
                <a:gd name="T18" fmla="*/ 45 w 60"/>
                <a:gd name="T19" fmla="*/ 36 h 48"/>
                <a:gd name="T20" fmla="*/ 42 w 60"/>
                <a:gd name="T21" fmla="*/ 42 h 48"/>
                <a:gd name="T22" fmla="*/ 36 w 60"/>
                <a:gd name="T23" fmla="*/ 45 h 48"/>
                <a:gd name="T24" fmla="*/ 33 w 60"/>
                <a:gd name="T25" fmla="*/ 48 h 48"/>
                <a:gd name="T26" fmla="*/ 30 w 60"/>
                <a:gd name="T27" fmla="*/ 48 h 48"/>
                <a:gd name="T28" fmla="*/ 24 w 60"/>
                <a:gd name="T29" fmla="*/ 48 h 48"/>
                <a:gd name="T30" fmla="*/ 18 w 60"/>
                <a:gd name="T31" fmla="*/ 48 h 48"/>
                <a:gd name="T32" fmla="*/ 15 w 60"/>
                <a:gd name="T33" fmla="*/ 48 h 48"/>
                <a:gd name="T34" fmla="*/ 9 w 60"/>
                <a:gd name="T35" fmla="*/ 45 h 48"/>
                <a:gd name="T36" fmla="*/ 3 w 60"/>
                <a:gd name="T37" fmla="*/ 39 h 48"/>
                <a:gd name="T38" fmla="*/ 0 w 60"/>
                <a:gd name="T39" fmla="*/ 33 h 48"/>
                <a:gd name="T40" fmla="*/ 0 w 60"/>
                <a:gd name="T41" fmla="*/ 21 h 48"/>
                <a:gd name="T42" fmla="*/ 0 w 60"/>
                <a:gd name="T43" fmla="*/ 12 h 48"/>
                <a:gd name="T44" fmla="*/ 9 w 60"/>
                <a:gd name="T45" fmla="*/ 3 h 48"/>
                <a:gd name="T46" fmla="*/ 18 w 60"/>
                <a:gd name="T47" fmla="*/ 0 h 48"/>
                <a:gd name="T48" fmla="*/ 30 w 60"/>
                <a:gd name="T49" fmla="*/ 0 h 48"/>
                <a:gd name="T50" fmla="*/ 42 w 60"/>
                <a:gd name="T51" fmla="*/ 9 h 48"/>
                <a:gd name="T52" fmla="*/ 45 w 60"/>
                <a:gd name="T53" fmla="*/ 21 h 48"/>
                <a:gd name="T54" fmla="*/ 45 w 60"/>
                <a:gd name="T55" fmla="*/ 21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0"/>
                <a:gd name="T85" fmla="*/ 0 h 48"/>
                <a:gd name="T86" fmla="*/ 60 w 6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0" h="48">
                  <a:moveTo>
                    <a:pt x="45" y="21"/>
                  </a:moveTo>
                  <a:lnTo>
                    <a:pt x="45" y="30"/>
                  </a:lnTo>
                  <a:lnTo>
                    <a:pt x="48" y="33"/>
                  </a:lnTo>
                  <a:lnTo>
                    <a:pt x="54" y="30"/>
                  </a:lnTo>
                  <a:lnTo>
                    <a:pt x="57" y="27"/>
                  </a:lnTo>
                  <a:lnTo>
                    <a:pt x="60" y="30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8" y="36"/>
                  </a:lnTo>
                  <a:lnTo>
                    <a:pt x="45" y="36"/>
                  </a:lnTo>
                  <a:lnTo>
                    <a:pt x="42" y="42"/>
                  </a:lnTo>
                  <a:lnTo>
                    <a:pt x="36" y="45"/>
                  </a:lnTo>
                  <a:lnTo>
                    <a:pt x="33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9" y="45"/>
                  </a:lnTo>
                  <a:lnTo>
                    <a:pt x="3" y="39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3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2" y="9"/>
                  </a:lnTo>
                  <a:lnTo>
                    <a:pt x="4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6" name="Freeform 105"/>
            <p:cNvSpPr>
              <a:spLocks noEditPoints="1"/>
            </p:cNvSpPr>
            <p:nvPr/>
          </p:nvSpPr>
          <p:spPr bwMode="auto">
            <a:xfrm>
              <a:off x="2506" y="640"/>
              <a:ext cx="15" cy="6"/>
            </a:xfrm>
            <a:custGeom>
              <a:avLst/>
              <a:gdLst>
                <a:gd name="T0" fmla="*/ 0 w 15"/>
                <a:gd name="T1" fmla="*/ 3 h 6"/>
                <a:gd name="T2" fmla="*/ 3 w 15"/>
                <a:gd name="T3" fmla="*/ 6 h 6"/>
                <a:gd name="T4" fmla="*/ 9 w 15"/>
                <a:gd name="T5" fmla="*/ 3 h 6"/>
                <a:gd name="T6" fmla="*/ 12 w 15"/>
                <a:gd name="T7" fmla="*/ 0 h 6"/>
                <a:gd name="T8" fmla="*/ 15 w 15"/>
                <a:gd name="T9" fmla="*/ 3 h 6"/>
                <a:gd name="T10" fmla="*/ 15 w 15"/>
                <a:gd name="T11" fmla="*/ 3 h 6"/>
                <a:gd name="T12" fmla="*/ 12 w 15"/>
                <a:gd name="T13" fmla="*/ 0 h 6"/>
                <a:gd name="T14" fmla="*/ 9 w 15"/>
                <a:gd name="T15" fmla="*/ 3 h 6"/>
                <a:gd name="T16" fmla="*/ 3 w 15"/>
                <a:gd name="T17" fmla="*/ 6 h 6"/>
                <a:gd name="T18" fmla="*/ 0 w 15"/>
                <a:gd name="T19" fmla="*/ 3 h 6"/>
                <a:gd name="T20" fmla="*/ 0 w 15"/>
                <a:gd name="T21" fmla="*/ 3 h 6"/>
                <a:gd name="T22" fmla="*/ 0 w 15"/>
                <a:gd name="T23" fmla="*/ 3 h 6"/>
                <a:gd name="T24" fmla="*/ 0 w 15"/>
                <a:gd name="T25" fmla="*/ 3 h 6"/>
                <a:gd name="T26" fmla="*/ 0 w 15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0" y="3"/>
                  </a:moveTo>
                  <a:lnTo>
                    <a:pt x="3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3"/>
                  </a:lnTo>
                  <a:lnTo>
                    <a:pt x="3" y="6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7" name="Freeform 106"/>
            <p:cNvSpPr>
              <a:spLocks noEditPoints="1"/>
            </p:cNvSpPr>
            <p:nvPr/>
          </p:nvSpPr>
          <p:spPr bwMode="auto">
            <a:xfrm>
              <a:off x="2506" y="643"/>
              <a:ext cx="15" cy="6"/>
            </a:xfrm>
            <a:custGeom>
              <a:avLst/>
              <a:gdLst>
                <a:gd name="T0" fmla="*/ 15 w 15"/>
                <a:gd name="T1" fmla="*/ 0 h 6"/>
                <a:gd name="T2" fmla="*/ 12 w 15"/>
                <a:gd name="T3" fmla="*/ 0 h 6"/>
                <a:gd name="T4" fmla="*/ 6 w 15"/>
                <a:gd name="T5" fmla="*/ 3 h 6"/>
                <a:gd name="T6" fmla="*/ 3 w 15"/>
                <a:gd name="T7" fmla="*/ 6 h 6"/>
                <a:gd name="T8" fmla="*/ 0 w 15"/>
                <a:gd name="T9" fmla="*/ 6 h 6"/>
                <a:gd name="T10" fmla="*/ 0 w 15"/>
                <a:gd name="T11" fmla="*/ 6 h 6"/>
                <a:gd name="T12" fmla="*/ 3 w 15"/>
                <a:gd name="T13" fmla="*/ 6 h 6"/>
                <a:gd name="T14" fmla="*/ 6 w 15"/>
                <a:gd name="T15" fmla="*/ 3 h 6"/>
                <a:gd name="T16" fmla="*/ 12 w 15"/>
                <a:gd name="T17" fmla="*/ 0 h 6"/>
                <a:gd name="T18" fmla="*/ 15 w 15"/>
                <a:gd name="T19" fmla="*/ 0 h 6"/>
                <a:gd name="T20" fmla="*/ 15 w 15"/>
                <a:gd name="T21" fmla="*/ 0 h 6"/>
                <a:gd name="T22" fmla="*/ 15 w 15"/>
                <a:gd name="T23" fmla="*/ 0 h 6"/>
                <a:gd name="T24" fmla="*/ 15 w 15"/>
                <a:gd name="T25" fmla="*/ 0 h 6"/>
                <a:gd name="T26" fmla="*/ 15 w 15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15" y="0"/>
                  </a:moveTo>
                  <a:lnTo>
                    <a:pt x="12" y="0"/>
                  </a:lnTo>
                  <a:lnTo>
                    <a:pt x="6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8" name="Freeform 107"/>
            <p:cNvSpPr>
              <a:spLocks noEditPoints="1"/>
            </p:cNvSpPr>
            <p:nvPr/>
          </p:nvSpPr>
          <p:spPr bwMode="auto">
            <a:xfrm>
              <a:off x="2497" y="649"/>
              <a:ext cx="9" cy="9"/>
            </a:xfrm>
            <a:custGeom>
              <a:avLst/>
              <a:gdLst>
                <a:gd name="T0" fmla="*/ 9 w 9"/>
                <a:gd name="T1" fmla="*/ 0 h 9"/>
                <a:gd name="T2" fmla="*/ 6 w 9"/>
                <a:gd name="T3" fmla="*/ 6 h 9"/>
                <a:gd name="T4" fmla="*/ 0 w 9"/>
                <a:gd name="T5" fmla="*/ 9 h 9"/>
                <a:gd name="T6" fmla="*/ 0 w 9"/>
                <a:gd name="T7" fmla="*/ 9 h 9"/>
                <a:gd name="T8" fmla="*/ 6 w 9"/>
                <a:gd name="T9" fmla="*/ 6 h 9"/>
                <a:gd name="T10" fmla="*/ 9 w 9"/>
                <a:gd name="T11" fmla="*/ 0 h 9"/>
                <a:gd name="T12" fmla="*/ 9 w 9"/>
                <a:gd name="T13" fmla="*/ 0 h 9"/>
                <a:gd name="T14" fmla="*/ 9 w 9"/>
                <a:gd name="T15" fmla="*/ 0 h 9"/>
                <a:gd name="T16" fmla="*/ 9 w 9"/>
                <a:gd name="T17" fmla="*/ 0 h 9"/>
                <a:gd name="T18" fmla="*/ 9 w 9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9"/>
                <a:gd name="T32" fmla="*/ 9 w 9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9">
                  <a:moveTo>
                    <a:pt x="9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9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9" name="Freeform 108"/>
            <p:cNvSpPr>
              <a:spLocks noEditPoints="1"/>
            </p:cNvSpPr>
            <p:nvPr/>
          </p:nvSpPr>
          <p:spPr bwMode="auto">
            <a:xfrm>
              <a:off x="2491" y="658"/>
              <a:ext cx="6" cy="3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3 w 6"/>
                <a:gd name="T9" fmla="*/ 3 h 3"/>
                <a:gd name="T10" fmla="*/ 6 w 6"/>
                <a:gd name="T11" fmla="*/ 0 h 3"/>
                <a:gd name="T12" fmla="*/ 6 w 6"/>
                <a:gd name="T13" fmla="*/ 0 h 3"/>
                <a:gd name="T14" fmla="*/ 6 w 6"/>
                <a:gd name="T15" fmla="*/ 0 h 3"/>
                <a:gd name="T16" fmla="*/ 6 w 6"/>
                <a:gd name="T17" fmla="*/ 0 h 3"/>
                <a:gd name="T18" fmla="*/ 6 w 6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0" name="Freeform 109"/>
            <p:cNvSpPr>
              <a:spLocks noEditPoints="1"/>
            </p:cNvSpPr>
            <p:nvPr/>
          </p:nvSpPr>
          <p:spPr bwMode="auto">
            <a:xfrm>
              <a:off x="2470" y="658"/>
              <a:ext cx="9" cy="3"/>
            </a:xfrm>
            <a:custGeom>
              <a:avLst/>
              <a:gdLst>
                <a:gd name="T0" fmla="*/ 9 w 9"/>
                <a:gd name="T1" fmla="*/ 3 h 3"/>
                <a:gd name="T2" fmla="*/ 6 w 9"/>
                <a:gd name="T3" fmla="*/ 3 h 3"/>
                <a:gd name="T4" fmla="*/ 0 w 9"/>
                <a:gd name="T5" fmla="*/ 0 h 3"/>
                <a:gd name="T6" fmla="*/ 0 w 9"/>
                <a:gd name="T7" fmla="*/ 0 h 3"/>
                <a:gd name="T8" fmla="*/ 6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9 w 9"/>
                <a:gd name="T17" fmla="*/ 3 h 3"/>
                <a:gd name="T18" fmla="*/ 9 w 9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9" y="3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6" y="3"/>
                  </a:lnTo>
                  <a:lnTo>
                    <a:pt x="9" y="3"/>
                  </a:lnTo>
                  <a:close/>
                  <a:moveTo>
                    <a:pt x="9" y="3"/>
                  </a:moveTo>
                  <a:lnTo>
                    <a:pt x="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1" name="Freeform 110"/>
            <p:cNvSpPr>
              <a:spLocks noEditPoints="1"/>
            </p:cNvSpPr>
            <p:nvPr/>
          </p:nvSpPr>
          <p:spPr bwMode="auto">
            <a:xfrm>
              <a:off x="2461" y="634"/>
              <a:ext cx="9" cy="24"/>
            </a:xfrm>
            <a:custGeom>
              <a:avLst/>
              <a:gdLst>
                <a:gd name="T0" fmla="*/ 9 w 9"/>
                <a:gd name="T1" fmla="*/ 24 h 24"/>
                <a:gd name="T2" fmla="*/ 3 w 9"/>
                <a:gd name="T3" fmla="*/ 18 h 24"/>
                <a:gd name="T4" fmla="*/ 0 w 9"/>
                <a:gd name="T5" fmla="*/ 12 h 24"/>
                <a:gd name="T6" fmla="*/ 0 w 9"/>
                <a:gd name="T7" fmla="*/ 0 h 24"/>
                <a:gd name="T8" fmla="*/ 0 w 9"/>
                <a:gd name="T9" fmla="*/ 0 h 24"/>
                <a:gd name="T10" fmla="*/ 0 w 9"/>
                <a:gd name="T11" fmla="*/ 12 h 24"/>
                <a:gd name="T12" fmla="*/ 3 w 9"/>
                <a:gd name="T13" fmla="*/ 18 h 24"/>
                <a:gd name="T14" fmla="*/ 9 w 9"/>
                <a:gd name="T15" fmla="*/ 24 h 24"/>
                <a:gd name="T16" fmla="*/ 9 w 9"/>
                <a:gd name="T17" fmla="*/ 24 h 24"/>
                <a:gd name="T18" fmla="*/ 9 w 9"/>
                <a:gd name="T19" fmla="*/ 24 h 24"/>
                <a:gd name="T20" fmla="*/ 9 w 9"/>
                <a:gd name="T21" fmla="*/ 24 h 24"/>
                <a:gd name="T22" fmla="*/ 9 w 9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24"/>
                <a:gd name="T38" fmla="*/ 9 w 9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24">
                  <a:moveTo>
                    <a:pt x="9" y="24"/>
                  </a:moveTo>
                  <a:lnTo>
                    <a:pt x="3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9" y="24"/>
                  </a:lnTo>
                  <a:close/>
                  <a:moveTo>
                    <a:pt x="9" y="24"/>
                  </a:moveTo>
                  <a:lnTo>
                    <a:pt x="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2" name="Freeform 111"/>
            <p:cNvSpPr>
              <a:spLocks noEditPoints="1"/>
            </p:cNvSpPr>
            <p:nvPr/>
          </p:nvSpPr>
          <p:spPr bwMode="auto">
            <a:xfrm>
              <a:off x="2461" y="616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9 w 9"/>
                <a:gd name="T5" fmla="*/ 0 h 9"/>
                <a:gd name="T6" fmla="*/ 0 w 9"/>
                <a:gd name="T7" fmla="*/ 9 h 9"/>
                <a:gd name="T8" fmla="*/ 0 w 9"/>
                <a:gd name="T9" fmla="*/ 9 h 9"/>
                <a:gd name="T10" fmla="*/ 0 w 9"/>
                <a:gd name="T11" fmla="*/ 9 h 9"/>
                <a:gd name="T12" fmla="*/ 0 w 9"/>
                <a:gd name="T13" fmla="*/ 9 h 9"/>
                <a:gd name="T14" fmla="*/ 0 w 9"/>
                <a:gd name="T15" fmla="*/ 9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0" y="9"/>
                  </a:moveTo>
                  <a:lnTo>
                    <a:pt x="9" y="0"/>
                  </a:ln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3" name="Freeform 112"/>
            <p:cNvSpPr>
              <a:spLocks noEditPoints="1"/>
            </p:cNvSpPr>
            <p:nvPr/>
          </p:nvSpPr>
          <p:spPr bwMode="auto">
            <a:xfrm>
              <a:off x="2470" y="613"/>
              <a:ext cx="21" cy="3"/>
            </a:xfrm>
            <a:custGeom>
              <a:avLst/>
              <a:gdLst>
                <a:gd name="T0" fmla="*/ 0 w 21"/>
                <a:gd name="T1" fmla="*/ 3 h 3"/>
                <a:gd name="T2" fmla="*/ 9 w 21"/>
                <a:gd name="T3" fmla="*/ 0 h 3"/>
                <a:gd name="T4" fmla="*/ 21 w 21"/>
                <a:gd name="T5" fmla="*/ 0 h 3"/>
                <a:gd name="T6" fmla="*/ 21 w 21"/>
                <a:gd name="T7" fmla="*/ 0 h 3"/>
                <a:gd name="T8" fmla="*/ 9 w 21"/>
                <a:gd name="T9" fmla="*/ 0 h 3"/>
                <a:gd name="T10" fmla="*/ 0 w 21"/>
                <a:gd name="T11" fmla="*/ 3 h 3"/>
                <a:gd name="T12" fmla="*/ 0 w 21"/>
                <a:gd name="T13" fmla="*/ 3 h 3"/>
                <a:gd name="T14" fmla="*/ 0 w 21"/>
                <a:gd name="T15" fmla="*/ 3 h 3"/>
                <a:gd name="T16" fmla="*/ 0 w 21"/>
                <a:gd name="T17" fmla="*/ 3 h 3"/>
                <a:gd name="T18" fmla="*/ 0 w 2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"/>
                <a:gd name="T32" fmla="*/ 21 w 2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">
                  <a:moveTo>
                    <a:pt x="0" y="3"/>
                  </a:moveTo>
                  <a:lnTo>
                    <a:pt x="9" y="0"/>
                  </a:lnTo>
                  <a:lnTo>
                    <a:pt x="21" y="0"/>
                  </a:lnTo>
                  <a:lnTo>
                    <a:pt x="9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4" name="Freeform 113"/>
            <p:cNvSpPr>
              <a:spLocks noEditPoints="1"/>
            </p:cNvSpPr>
            <p:nvPr/>
          </p:nvSpPr>
          <p:spPr bwMode="auto">
            <a:xfrm>
              <a:off x="2491" y="613"/>
              <a:ext cx="15" cy="21"/>
            </a:xfrm>
            <a:custGeom>
              <a:avLst/>
              <a:gdLst>
                <a:gd name="T0" fmla="*/ 0 w 15"/>
                <a:gd name="T1" fmla="*/ 0 h 21"/>
                <a:gd name="T2" fmla="*/ 12 w 15"/>
                <a:gd name="T3" fmla="*/ 9 h 21"/>
                <a:gd name="T4" fmla="*/ 15 w 15"/>
                <a:gd name="T5" fmla="*/ 21 h 21"/>
                <a:gd name="T6" fmla="*/ 15 w 15"/>
                <a:gd name="T7" fmla="*/ 21 h 21"/>
                <a:gd name="T8" fmla="*/ 12 w 15"/>
                <a:gd name="T9" fmla="*/ 9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0 h 21"/>
                <a:gd name="T16" fmla="*/ 0 w 15"/>
                <a:gd name="T17" fmla="*/ 0 h 21"/>
                <a:gd name="T18" fmla="*/ 0 w 15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1"/>
                <a:gd name="T32" fmla="*/ 15 w 15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1">
                  <a:moveTo>
                    <a:pt x="0" y="0"/>
                  </a:moveTo>
                  <a:lnTo>
                    <a:pt x="12" y="9"/>
                  </a:lnTo>
                  <a:lnTo>
                    <a:pt x="15" y="21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869257"/>
              </p:ext>
            </p:extLst>
          </p:nvPr>
        </p:nvGraphicFramePr>
        <p:xfrm>
          <a:off x="2667000" y="3675063"/>
          <a:ext cx="21066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" name="Equation" r:id="rId17" imgW="1117440" imgH="279360" progId="Equation.DSMT4">
                  <p:embed/>
                </p:oleObj>
              </mc:Choice>
              <mc:Fallback>
                <p:oleObj name="Equation" r:id="rId17" imgW="1117440" imgH="279360" progId="Equation.DSMT4">
                  <p:embed/>
                  <p:pic>
                    <p:nvPicPr>
                      <p:cNvPr id="1167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675063"/>
                        <a:ext cx="210661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1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2000"/>
                                        <p:tgtEl>
                                          <p:spTgt spid="11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6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1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60" grpId="0" animBg="1"/>
      <p:bldP spid="116761" grpId="0"/>
      <p:bldP spid="116762" grpId="0"/>
      <p:bldP spid="116763" grpId="0" animBg="1"/>
      <p:bldP spid="116764" grpId="0" autoUpdateAnimBg="0"/>
      <p:bldP spid="116766" grpId="0" autoUpdateAnimBg="0"/>
      <p:bldP spid="116768" grpId="0" autoUpdateAnimBg="0"/>
      <p:bldP spid="116769" grpId="0"/>
      <p:bldP spid="116770" grpId="0" autoUpdateAnimBg="0"/>
      <p:bldP spid="116771" grpId="0" autoUpdateAnimBg="0"/>
      <p:bldP spid="116772" grpId="0" autoUpdateAnimBg="0"/>
      <p:bldP spid="116774" grpId="0" animBg="1"/>
      <p:bldP spid="116775" grpId="0"/>
      <p:bldP spid="116784" grpId="0" animBg="1"/>
      <p:bldP spid="116785" grpId="0" animBg="1"/>
      <p:bldP spid="116786" grpId="0" animBg="1"/>
      <p:bldP spid="116787" grpId="0" animBg="1"/>
      <p:bldP spid="116788" grpId="0" autoUpdateAnimBg="0"/>
      <p:bldP spid="116789" grpId="0" build="p" autoUpdateAnimBg="0"/>
      <p:bldP spid="116790" grpId="0" build="p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16189</TotalTime>
  <Words>1443</Words>
  <Application>Microsoft Office PowerPoint</Application>
  <PresentationFormat>全屏显示(4:3)</PresentationFormat>
  <Paragraphs>252</Paragraphs>
  <Slides>25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English111 Vivace BT</vt:lpstr>
      <vt:lpstr>Monotype Sorts</vt:lpstr>
      <vt:lpstr>仿宋_GB2312</vt:lpstr>
      <vt:lpstr>黑体</vt:lpstr>
      <vt:lpstr>华文仿宋</vt:lpstr>
      <vt:lpstr>华文细黑</vt:lpstr>
      <vt:lpstr>楷体_GB2312</vt:lpstr>
      <vt:lpstr>宋体</vt:lpstr>
      <vt:lpstr>Arial</vt:lpstr>
      <vt:lpstr>Bookman Old Style</vt:lpstr>
      <vt:lpstr>Cambria Math</vt:lpstr>
      <vt:lpstr>Symbol</vt:lpstr>
      <vt:lpstr>Times New Roman</vt:lpstr>
      <vt:lpstr>Wingdings</vt:lpstr>
      <vt:lpstr>默认设计模板</vt:lpstr>
      <vt:lpstr>公式</vt:lpstr>
      <vt:lpstr>剪辑</vt:lpstr>
      <vt:lpstr>Equation</vt:lpstr>
      <vt:lpstr>Microsoft 公式 3.0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wxl</dc:creator>
  <cp:lastModifiedBy>jiangcw</cp:lastModifiedBy>
  <cp:revision>845</cp:revision>
  <dcterms:created xsi:type="dcterms:W3CDTF">1998-11-21T01:35:42Z</dcterms:created>
  <dcterms:modified xsi:type="dcterms:W3CDTF">2022-01-19T14:43:39Z</dcterms:modified>
</cp:coreProperties>
</file>